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313" r:id="rId3"/>
    <p:sldId id="258" r:id="rId4"/>
    <p:sldId id="315" r:id="rId5"/>
    <p:sldId id="261" r:id="rId6"/>
    <p:sldId id="316" r:id="rId7"/>
    <p:sldId id="317" r:id="rId8"/>
    <p:sldId id="318" r:id="rId9"/>
    <p:sldId id="319" r:id="rId10"/>
    <p:sldId id="335" r:id="rId11"/>
    <p:sldId id="336" r:id="rId12"/>
    <p:sldId id="337" r:id="rId13"/>
    <p:sldId id="338" r:id="rId14"/>
    <p:sldId id="339" r:id="rId15"/>
    <p:sldId id="320" r:id="rId16"/>
    <p:sldId id="321" r:id="rId17"/>
    <p:sldId id="322" r:id="rId18"/>
    <p:sldId id="323" r:id="rId19"/>
    <p:sldId id="341" r:id="rId20"/>
    <p:sldId id="327" r:id="rId21"/>
    <p:sldId id="346" r:id="rId22"/>
    <p:sldId id="324" r:id="rId23"/>
    <p:sldId id="342" r:id="rId24"/>
    <p:sldId id="325" r:id="rId25"/>
    <p:sldId id="344" r:id="rId26"/>
    <p:sldId id="328" r:id="rId27"/>
    <p:sldId id="345" r:id="rId28"/>
    <p:sldId id="326" r:id="rId29"/>
    <p:sldId id="343" r:id="rId30"/>
    <p:sldId id="340" r:id="rId31"/>
    <p:sldId id="347" r:id="rId32"/>
    <p:sldId id="348" r:id="rId33"/>
    <p:sldId id="349" r:id="rId34"/>
    <p:sldId id="329" r:id="rId35"/>
    <p:sldId id="331" r:id="rId36"/>
    <p:sldId id="330" r:id="rId37"/>
    <p:sldId id="332" r:id="rId38"/>
    <p:sldId id="333" r:id="rId39"/>
    <p:sldId id="334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swald" panose="00000500000000000000" pitchFamily="2" charset="0"/>
      <p:regular r:id="rId46"/>
      <p:bold r:id="rId47"/>
    </p:embeddedFont>
    <p:embeddedFont>
      <p:font typeface="Raleway" pitchFamily="2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373"/>
    <a:srgbClr val="FAC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C11B72-6F65-4C6D-BE07-C0AAC0707FED}" v="871" dt="2023-06-13T10:15:25.124"/>
  </p1510:revLst>
</p1510:revInfo>
</file>

<file path=ppt/tableStyles.xml><?xml version="1.0" encoding="utf-8"?>
<a:tblStyleLst xmlns:a="http://schemas.openxmlformats.org/drawingml/2006/main" def="{41D08046-076C-49BA-B766-1255F1757903}">
  <a:tblStyle styleId="{41D08046-076C-49BA-B766-1255F17579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ống Võ Anh Thuận" userId="6ffbcda1-337e-494a-8d70-75761d6eb50b" providerId="ADAL" clId="{5BC11B72-6F65-4C6D-BE07-C0AAC0707FED}"/>
    <pc:docChg chg="undo redo custSel addSld delSld modSld sldOrd delMainMaster modMainMaster">
      <pc:chgData name="Tống Võ Anh Thuận" userId="6ffbcda1-337e-494a-8d70-75761d6eb50b" providerId="ADAL" clId="{5BC11B72-6F65-4C6D-BE07-C0AAC0707FED}" dt="2023-06-13T10:33:41.195" v="13052" actId="12788"/>
      <pc:docMkLst>
        <pc:docMk/>
      </pc:docMkLst>
      <pc:sldChg chg="addSp delSp modSp mod setBg modNotes">
        <pc:chgData name="Tống Võ Anh Thuận" userId="6ffbcda1-337e-494a-8d70-75761d6eb50b" providerId="ADAL" clId="{5BC11B72-6F65-4C6D-BE07-C0AAC0707FED}" dt="2023-05-31T09:17:20.205" v="1181" actId="1076"/>
        <pc:sldMkLst>
          <pc:docMk/>
          <pc:sldMk cId="0" sldId="256"/>
        </pc:sldMkLst>
        <pc:spChg chg="add mod">
          <ac:chgData name="Tống Võ Anh Thuận" userId="6ffbcda1-337e-494a-8d70-75761d6eb50b" providerId="ADAL" clId="{5BC11B72-6F65-4C6D-BE07-C0AAC0707FED}" dt="2023-05-31T09:17:13.515" v="1180" actId="1076"/>
          <ac:spMkLst>
            <pc:docMk/>
            <pc:sldMk cId="0" sldId="256"/>
            <ac:spMk id="4" creationId="{85601639-4E74-6172-4DA5-FFEA9E26998A}"/>
          </ac:spMkLst>
        </pc:spChg>
        <pc:spChg chg="add del mod">
          <ac:chgData name="Tống Võ Anh Thuận" userId="6ffbcda1-337e-494a-8d70-75761d6eb50b" providerId="ADAL" clId="{5BC11B72-6F65-4C6D-BE07-C0AAC0707FED}" dt="2023-05-31T08:46:11.309" v="815" actId="478"/>
          <ac:spMkLst>
            <pc:docMk/>
            <pc:sldMk cId="0" sldId="256"/>
            <ac:spMk id="5" creationId="{2C1A6E29-6F6A-1F31-3E45-CEED357045D4}"/>
          </ac:spMkLst>
        </pc:spChg>
        <pc:spChg chg="add del mod">
          <ac:chgData name="Tống Võ Anh Thuận" userId="6ffbcda1-337e-494a-8d70-75761d6eb50b" providerId="ADAL" clId="{5BC11B72-6F65-4C6D-BE07-C0AAC0707FED}" dt="2023-05-31T08:51:34.458" v="1026" actId="478"/>
          <ac:spMkLst>
            <pc:docMk/>
            <pc:sldMk cId="0" sldId="256"/>
            <ac:spMk id="6" creationId="{4835A49F-643B-F6CC-7CC0-C2537D8A2CEE}"/>
          </ac:spMkLst>
        </pc:spChg>
        <pc:spChg chg="add del mod">
          <ac:chgData name="Tống Võ Anh Thuận" userId="6ffbcda1-337e-494a-8d70-75761d6eb50b" providerId="ADAL" clId="{5BC11B72-6F65-4C6D-BE07-C0AAC0707FED}" dt="2023-05-31T08:51:34.458" v="1026" actId="478"/>
          <ac:spMkLst>
            <pc:docMk/>
            <pc:sldMk cId="0" sldId="256"/>
            <ac:spMk id="7" creationId="{407A6D98-6690-FF01-7881-58B23F6C91D8}"/>
          </ac:spMkLst>
        </pc:spChg>
        <pc:spChg chg="mod">
          <ac:chgData name="Tống Võ Anh Thuận" userId="6ffbcda1-337e-494a-8d70-75761d6eb50b" providerId="ADAL" clId="{5BC11B72-6F65-4C6D-BE07-C0AAC0707FED}" dt="2023-05-31T09:17:13.515" v="1180" actId="1076"/>
          <ac:spMkLst>
            <pc:docMk/>
            <pc:sldMk cId="0" sldId="256"/>
            <ac:spMk id="47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17:13.515" v="1180" actId="1076"/>
          <ac:spMkLst>
            <pc:docMk/>
            <pc:sldMk cId="0" sldId="256"/>
            <ac:spMk id="47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4.800" v="6" actId="478"/>
          <ac:spMkLst>
            <pc:docMk/>
            <pc:sldMk cId="0" sldId="256"/>
            <ac:spMk id="47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8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49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0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1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2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3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4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5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1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6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6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6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6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7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7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7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7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8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3.297" v="5" actId="478"/>
          <ac:spMkLst>
            <pc:docMk/>
            <pc:sldMk cId="0" sldId="256"/>
            <ac:spMk id="58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8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59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0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1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2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3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4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59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6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08:32:00.054" v="4" actId="478"/>
          <ac:spMkLst>
            <pc:docMk/>
            <pc:sldMk cId="0" sldId="256"/>
            <ac:spMk id="661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5-31T09:17:20.205" v="1181" actId="1076"/>
          <ac:picMkLst>
            <pc:docMk/>
            <pc:sldMk cId="0" sldId="256"/>
            <ac:picMk id="3" creationId="{A044D8BA-DC58-3AA8-E406-5D4AF4806ECF}"/>
          </ac:picMkLst>
        </pc:pic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57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57"/>
            <ac:spMk id="66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57"/>
            <ac:spMk id="667" creationId="{00000000-0000-0000-0000-000000000000}"/>
          </ac:spMkLst>
        </pc:spChg>
      </pc:sldChg>
      <pc:sldChg chg="addSp delSp modSp mod ord modNotes">
        <pc:chgData name="Tống Võ Anh Thuận" userId="6ffbcda1-337e-494a-8d70-75761d6eb50b" providerId="ADAL" clId="{5BC11B72-6F65-4C6D-BE07-C0AAC0707FED}" dt="2023-06-02T14:16:12.744" v="6512" actId="20577"/>
        <pc:sldMkLst>
          <pc:docMk/>
          <pc:sldMk cId="0" sldId="258"/>
        </pc:sldMkLst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3" creationId="{9903C038-0E85-AFAD-65F2-6E01E8E70058}"/>
          </ac:spMkLst>
        </pc:spChg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5" creationId="{71909E25-24C8-1FE5-7ADC-99CE424856A9}"/>
          </ac:spMkLst>
        </pc:spChg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7" creationId="{9CC51778-8D07-C793-0024-3F3040057817}"/>
          </ac:spMkLst>
        </pc:spChg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9" creationId="{E0BCF830-0CD4-0CAB-6BE9-599B1B3E8500}"/>
          </ac:spMkLst>
        </pc:spChg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11" creationId="{365A361D-CA1E-7FB1-A3FC-A62E545B1071}"/>
          </ac:spMkLst>
        </pc:spChg>
        <pc:spChg chg="add del mod">
          <ac:chgData name="Tống Võ Anh Thuận" userId="6ffbcda1-337e-494a-8d70-75761d6eb50b" providerId="ADAL" clId="{5BC11B72-6F65-4C6D-BE07-C0AAC0707FED}" dt="2023-05-31T10:29:56.366" v="1745" actId="478"/>
          <ac:spMkLst>
            <pc:docMk/>
            <pc:sldMk cId="0" sldId="258"/>
            <ac:spMk id="13" creationId="{1616DFB7-30C5-F8FF-D0DC-7EA9153102AA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58"/>
            <ac:spMk id="67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7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7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57.759" v="1856" actId="20577"/>
          <ac:spMkLst>
            <pc:docMk/>
            <pc:sldMk cId="0" sldId="258"/>
            <ac:spMk id="67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7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7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2:36.717" v="2130" actId="14100"/>
          <ac:spMkLst>
            <pc:docMk/>
            <pc:sldMk cId="0" sldId="258"/>
            <ac:spMk id="67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8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8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3:31.110" v="2293" actId="20577"/>
          <ac:spMkLst>
            <pc:docMk/>
            <pc:sldMk cId="0" sldId="258"/>
            <ac:spMk id="68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8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0:21.938" v="1750" actId="1076"/>
          <ac:spMkLst>
            <pc:docMk/>
            <pc:sldMk cId="0" sldId="258"/>
            <ac:spMk id="68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2T14:16:12.744" v="6512" actId="20577"/>
          <ac:spMkLst>
            <pc:docMk/>
            <pc:sldMk cId="0" sldId="258"/>
            <ac:spMk id="685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86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87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88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89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90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29:53.251" v="1744" actId="478"/>
          <ac:spMkLst>
            <pc:docMk/>
            <pc:sldMk cId="0" sldId="258"/>
            <ac:spMk id="691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59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59"/>
            <ac:spMk id="69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59"/>
            <ac:spMk id="697" creationId="{00000000-0000-0000-0000-000000000000}"/>
          </ac:spMkLst>
        </pc:spChg>
      </pc:sldChg>
      <pc:sldChg chg="addSp delSp modSp del mod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0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0"/>
            <ac:spMk id="70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0"/>
            <ac:spMk id="703" creationId="{00000000-0000-0000-0000-000000000000}"/>
          </ac:spMkLst>
        </pc:spChg>
        <pc:grpChg chg="del">
          <ac:chgData name="Tống Võ Anh Thuận" userId="6ffbcda1-337e-494a-8d70-75761d6eb50b" providerId="ADAL" clId="{5BC11B72-6F65-4C6D-BE07-C0AAC0707FED}" dt="2023-05-31T08:33:39.792" v="322" actId="478"/>
          <ac:grpSpMkLst>
            <pc:docMk/>
            <pc:sldMk cId="0" sldId="260"/>
            <ac:grpSpMk id="704" creationId="{00000000-0000-0000-0000-000000000000}"/>
          </ac:grpSpMkLst>
        </pc:grpChg>
        <pc:picChg chg="add del mod">
          <ac:chgData name="Tống Võ Anh Thuận" userId="6ffbcda1-337e-494a-8d70-75761d6eb50b" providerId="ADAL" clId="{5BC11B72-6F65-4C6D-BE07-C0AAC0707FED}" dt="2023-05-31T08:34:00.510" v="327" actId="478"/>
          <ac:picMkLst>
            <pc:docMk/>
            <pc:sldMk cId="0" sldId="260"/>
            <ac:picMk id="2" creationId="{3C4081D9-59E5-7007-9C99-9DFCE4B8C4C5}"/>
          </ac:picMkLst>
        </pc:picChg>
      </pc:sldChg>
      <pc:sldChg chg="addSp delSp modSp mod ord modNotes">
        <pc:chgData name="Tống Võ Anh Thuận" userId="6ffbcda1-337e-494a-8d70-75761d6eb50b" providerId="ADAL" clId="{5BC11B72-6F65-4C6D-BE07-C0AAC0707FED}" dt="2023-06-01T07:50:19.812" v="2923" actId="14100"/>
        <pc:sldMkLst>
          <pc:docMk/>
          <pc:sldMk cId="0" sldId="261"/>
        </pc:sldMkLst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3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37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38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3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7:41:13.241" v="2704" actId="14100"/>
          <ac:spMkLst>
            <pc:docMk/>
            <pc:sldMk cId="0" sldId="261"/>
            <ac:spMk id="74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7:50:19.812" v="2923" actId="14100"/>
          <ac:spMkLst>
            <pc:docMk/>
            <pc:sldMk cId="0" sldId="261"/>
            <ac:spMk id="74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4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43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4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5-31T10:44:46.588" v="2522" actId="478"/>
          <ac:spMkLst>
            <pc:docMk/>
            <pc:sldMk cId="0" sldId="261"/>
            <ac:spMk id="74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45:29.072" v="2536" actId="207"/>
          <ac:spMkLst>
            <pc:docMk/>
            <pc:sldMk cId="0" sldId="261"/>
            <ac:spMk id="746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5-31T10:44:58.505" v="2527" actId="1076"/>
          <ac:picMkLst>
            <pc:docMk/>
            <pc:sldMk cId="0" sldId="261"/>
            <ac:picMk id="2" creationId="{7A71C172-BF99-F7BD-3F22-9096947EF50D}"/>
          </ac:picMkLst>
        </pc:pic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2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2"/>
            <ac:spMk id="763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3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9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9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3"/>
            <ac:spMk id="792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4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4"/>
            <ac:spMk id="80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4"/>
            <ac:spMk id="805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5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5"/>
            <ac:spMk id="85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6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6"/>
            <ac:spMk id="86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6"/>
            <ac:spMk id="86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6"/>
            <ac:spMk id="86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6"/>
            <ac:spMk id="86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6"/>
            <ac:spMk id="867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7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8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8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8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8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9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7"/>
            <ac:spMk id="891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8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8"/>
            <ac:spMk id="90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8"/>
            <ac:spMk id="90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8"/>
            <ac:spMk id="90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8"/>
            <ac:spMk id="91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8"/>
            <ac:spMk id="911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69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9"/>
            <ac:spMk id="92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69"/>
            <ac:spMk id="924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0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0"/>
            <ac:spMk id="92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0"/>
            <ac:spMk id="93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1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1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1"/>
            <ac:spMk id="96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1"/>
            <ac:spMk id="963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2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2"/>
            <ac:spMk id="96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3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97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3"/>
            <ac:spMk id="1036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4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8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09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4"/>
            <ac:spMk id="110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5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5"/>
            <ac:spMk id="1105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6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6"/>
            <ac:spMk id="112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7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7"/>
            <ac:spMk id="11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7"/>
            <ac:spMk id="119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8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3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3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3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3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3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4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4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4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8"/>
            <ac:spMk id="1243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79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79"/>
            <ac:spMk id="125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0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0"/>
            <ac:spMk id="1279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1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1"/>
            <ac:spMk id="130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1"/>
            <ac:spMk id="130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1"/>
            <ac:spMk id="130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1"/>
            <ac:spMk id="130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1"/>
            <ac:spMk id="1306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2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1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2"/>
            <ac:spMk id="132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3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3"/>
            <ac:spMk id="134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3"/>
            <ac:spMk id="1344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4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7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4"/>
            <ac:spMk id="1385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5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5"/>
            <ac:spMk id="141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5"/>
            <ac:spMk id="141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5"/>
            <ac:spMk id="141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5"/>
            <ac:spMk id="141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5"/>
            <ac:spMk id="141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6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4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4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6"/>
            <ac:spMk id="145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7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7"/>
            <ac:spMk id="147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7"/>
            <ac:spMk id="1472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8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1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3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4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4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8"/>
            <ac:spMk id="1542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89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9"/>
            <ac:spMk id="154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89"/>
            <ac:spMk id="1548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0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0"/>
            <ac:spMk id="1579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1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8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8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8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1"/>
            <ac:spMk id="1595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2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2"/>
            <ac:spMk id="160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2"/>
            <ac:spMk id="1601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3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3"/>
            <ac:spMk id="161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3"/>
            <ac:spMk id="1620" creationId="{00000000-0000-0000-0000-000000000000}"/>
          </ac:spMkLst>
        </pc:spChg>
      </pc:sldChg>
      <pc:sldChg chg="modSp 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4"/>
        </pc:sldMkLst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4"/>
            <ac:spMk id="162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8:34:35.893" v="329"/>
          <ac:spMkLst>
            <pc:docMk/>
            <pc:sldMk cId="0" sldId="294"/>
            <ac:spMk id="1626" creationId="{00000000-0000-0000-0000-000000000000}"/>
          </ac:spMkLst>
        </pc:spChg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5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6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7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8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299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0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1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2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3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4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5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6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7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8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09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10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11"/>
        </pc:sldMkLst>
      </pc:sldChg>
      <pc:sldChg chg="del modNotes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0" sldId="312"/>
        </pc:sldMkLst>
      </pc:sldChg>
      <pc:sldChg chg="addSp delSp modSp add mod setBg">
        <pc:chgData name="Tống Võ Anh Thuận" userId="6ffbcda1-337e-494a-8d70-75761d6eb50b" providerId="ADAL" clId="{5BC11B72-6F65-4C6D-BE07-C0AAC0707FED}" dt="2023-05-31T09:34:41.337" v="1482" actId="1076"/>
        <pc:sldMkLst>
          <pc:docMk/>
          <pc:sldMk cId="3141079011" sldId="313"/>
        </pc:sldMkLst>
        <pc:spChg chg="add mod">
          <ac:chgData name="Tống Võ Anh Thuận" userId="6ffbcda1-337e-494a-8d70-75761d6eb50b" providerId="ADAL" clId="{5BC11B72-6F65-4C6D-BE07-C0AAC0707FED}" dt="2023-05-31T09:32:56.409" v="1439" actId="20577"/>
          <ac:spMkLst>
            <pc:docMk/>
            <pc:sldMk cId="3141079011" sldId="313"/>
            <ac:spMk id="14" creationId="{4B8431F6-0393-BB3A-5DE7-4F1769F384B4}"/>
          </ac:spMkLst>
        </pc:spChg>
        <pc:spChg chg="add mod">
          <ac:chgData name="Tống Võ Anh Thuận" userId="6ffbcda1-337e-494a-8d70-75761d6eb50b" providerId="ADAL" clId="{5BC11B72-6F65-4C6D-BE07-C0AAC0707FED}" dt="2023-05-31T09:32:45.490" v="1436" actId="1076"/>
          <ac:spMkLst>
            <pc:docMk/>
            <pc:sldMk cId="3141079011" sldId="313"/>
            <ac:spMk id="15" creationId="{34E54DC4-AA5F-6CE0-443F-8726609299EC}"/>
          </ac:spMkLst>
        </pc:spChg>
        <pc:spChg chg="mod">
          <ac:chgData name="Tống Võ Anh Thuận" userId="6ffbcda1-337e-494a-8d70-75761d6eb50b" providerId="ADAL" clId="{5BC11B72-6F65-4C6D-BE07-C0AAC0707FED}" dt="2023-05-31T09:31:35.716" v="1396"/>
          <ac:spMkLst>
            <pc:docMk/>
            <pc:sldMk cId="3141079011" sldId="313"/>
            <ac:spMk id="19" creationId="{EDEEAC94-4F36-B54B-4710-17F9628E15FF}"/>
          </ac:spMkLst>
        </pc:spChg>
        <pc:spChg chg="mod">
          <ac:chgData name="Tống Võ Anh Thuận" userId="6ffbcda1-337e-494a-8d70-75761d6eb50b" providerId="ADAL" clId="{5BC11B72-6F65-4C6D-BE07-C0AAC0707FED}" dt="2023-05-31T09:31:35.716" v="1396"/>
          <ac:spMkLst>
            <pc:docMk/>
            <pc:sldMk cId="3141079011" sldId="313"/>
            <ac:spMk id="20" creationId="{AB0707FD-8045-0F3B-4DCD-8D9E14385949}"/>
          </ac:spMkLst>
        </pc:spChg>
        <pc:spChg chg="mod">
          <ac:chgData name="Tống Võ Anh Thuận" userId="6ffbcda1-337e-494a-8d70-75761d6eb50b" providerId="ADAL" clId="{5BC11B72-6F65-4C6D-BE07-C0AAC0707FED}" dt="2023-05-31T09:31:35.716" v="1396"/>
          <ac:spMkLst>
            <pc:docMk/>
            <pc:sldMk cId="3141079011" sldId="313"/>
            <ac:spMk id="21" creationId="{8C3AF061-A1AB-C246-E6F6-93477B95FABA}"/>
          </ac:spMkLst>
        </pc:spChg>
        <pc:spChg chg="add mod">
          <ac:chgData name="Tống Võ Anh Thuận" userId="6ffbcda1-337e-494a-8d70-75761d6eb50b" providerId="ADAL" clId="{5BC11B72-6F65-4C6D-BE07-C0AAC0707FED}" dt="2023-05-31T09:34:41.337" v="1482" actId="1076"/>
          <ac:spMkLst>
            <pc:docMk/>
            <pc:sldMk cId="3141079011" sldId="313"/>
            <ac:spMk id="24" creationId="{41BDA525-7AB0-4FF8-78FB-AD9F8232B9E2}"/>
          </ac:spMkLst>
        </pc:spChg>
        <pc:spChg chg="mod">
          <ac:chgData name="Tống Võ Anh Thuận" userId="6ffbcda1-337e-494a-8d70-75761d6eb50b" providerId="ADAL" clId="{5BC11B72-6F65-4C6D-BE07-C0AAC0707FED}" dt="2023-05-31T09:18:38.666" v="1211" actId="20577"/>
          <ac:spMkLst>
            <pc:docMk/>
            <pc:sldMk cId="3141079011" sldId="313"/>
            <ac:spMk id="137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33:39.320" v="1444" actId="122"/>
          <ac:spMkLst>
            <pc:docMk/>
            <pc:sldMk cId="3141079011" sldId="313"/>
            <ac:spMk id="138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27:57.032" v="1349" actId="14100"/>
          <ac:spMkLst>
            <pc:docMk/>
            <pc:sldMk cId="3141079011" sldId="313"/>
            <ac:spMk id="138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33:33.591" v="1443" actId="122"/>
          <ac:spMkLst>
            <pc:docMk/>
            <pc:sldMk cId="3141079011" sldId="313"/>
            <ac:spMk id="138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33:57.501" v="1449" actId="1076"/>
          <ac:spMkLst>
            <pc:docMk/>
            <pc:sldMk cId="3141079011" sldId="313"/>
            <ac:spMk id="138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33:52.965" v="1448" actId="1076"/>
          <ac:spMkLst>
            <pc:docMk/>
            <pc:sldMk cId="3141079011" sldId="313"/>
            <ac:spMk id="138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09:27:33.347" v="1340" actId="1076"/>
          <ac:spMkLst>
            <pc:docMk/>
            <pc:sldMk cId="3141079011" sldId="313"/>
            <ac:spMk id="1385" creationId="{00000000-0000-0000-0000-000000000000}"/>
          </ac:spMkLst>
        </pc:spChg>
        <pc:grpChg chg="add mod">
          <ac:chgData name="Tống Võ Anh Thuận" userId="6ffbcda1-337e-494a-8d70-75761d6eb50b" providerId="ADAL" clId="{5BC11B72-6F65-4C6D-BE07-C0AAC0707FED}" dt="2023-05-31T09:31:49.982" v="1397" actId="1076"/>
          <ac:grpSpMkLst>
            <pc:docMk/>
            <pc:sldMk cId="3141079011" sldId="313"/>
            <ac:grpSpMk id="18" creationId="{BC0CC858-53F1-9CA8-7D73-0A7604F05DE7}"/>
          </ac:grpSpMkLst>
        </pc:grpChg>
        <pc:grpChg chg="del mod">
          <ac:chgData name="Tống Võ Anh Thuận" userId="6ffbcda1-337e-494a-8d70-75761d6eb50b" providerId="ADAL" clId="{5BC11B72-6F65-4C6D-BE07-C0AAC0707FED}" dt="2023-05-31T09:27:01.355" v="1300" actId="165"/>
          <ac:grpSpMkLst>
            <pc:docMk/>
            <pc:sldMk cId="3141079011" sldId="313"/>
            <ac:grpSpMk id="1386" creationId="{00000000-0000-0000-0000-000000000000}"/>
          </ac:grpSpMkLst>
        </pc:grpChg>
        <pc:grpChg chg="del mod">
          <ac:chgData name="Tống Võ Anh Thuận" userId="6ffbcda1-337e-494a-8d70-75761d6eb50b" providerId="ADAL" clId="{5BC11B72-6F65-4C6D-BE07-C0AAC0707FED}" dt="2023-05-31T09:22:39.185" v="1259" actId="165"/>
          <ac:grpSpMkLst>
            <pc:docMk/>
            <pc:sldMk cId="3141079011" sldId="313"/>
            <ac:grpSpMk id="1389" creationId="{00000000-0000-0000-0000-000000000000}"/>
          </ac:grpSpMkLst>
        </pc:grpChg>
        <pc:grpChg chg="del mod">
          <ac:chgData name="Tống Võ Anh Thuận" userId="6ffbcda1-337e-494a-8d70-75761d6eb50b" providerId="ADAL" clId="{5BC11B72-6F65-4C6D-BE07-C0AAC0707FED}" dt="2023-05-31T09:29:43.520" v="1390" actId="165"/>
          <ac:grpSpMkLst>
            <pc:docMk/>
            <pc:sldMk cId="3141079011" sldId="313"/>
            <ac:grpSpMk id="1392" creationId="{00000000-0000-0000-0000-000000000000}"/>
          </ac:grpSpMkLst>
        </pc:grpChg>
        <pc:grpChg chg="mod">
          <ac:chgData name="Tống Võ Anh Thuận" userId="6ffbcda1-337e-494a-8d70-75761d6eb50b" providerId="ADAL" clId="{5BC11B72-6F65-4C6D-BE07-C0AAC0707FED}" dt="2023-05-31T09:21:18.337" v="1217" actId="1076"/>
          <ac:grpSpMkLst>
            <pc:docMk/>
            <pc:sldMk cId="3141079011" sldId="313"/>
            <ac:grpSpMk id="1395" creationId="{00000000-0000-0000-0000-000000000000}"/>
          </ac:grpSpMkLst>
        </pc:grpChg>
        <pc:grpChg chg="mod">
          <ac:chgData name="Tống Võ Anh Thuận" userId="6ffbcda1-337e-494a-8d70-75761d6eb50b" providerId="ADAL" clId="{5BC11B72-6F65-4C6D-BE07-C0AAC0707FED}" dt="2023-05-31T09:31:18.108" v="1395" actId="1076"/>
          <ac:grpSpMkLst>
            <pc:docMk/>
            <pc:sldMk cId="3141079011" sldId="313"/>
            <ac:grpSpMk id="1399" creationId="{00000000-0000-0000-0000-000000000000}"/>
          </ac:grpSpMkLst>
        </pc:grpChg>
        <pc:grpChg chg="mod">
          <ac:chgData name="Tống Võ Anh Thuận" userId="6ffbcda1-337e-494a-8d70-75761d6eb50b" providerId="ADAL" clId="{5BC11B72-6F65-4C6D-BE07-C0AAC0707FED}" dt="2023-05-31T09:21:18.337" v="1217" actId="1076"/>
          <ac:grpSpMkLst>
            <pc:docMk/>
            <pc:sldMk cId="3141079011" sldId="313"/>
            <ac:grpSpMk id="1403" creationId="{00000000-0000-0000-0000-000000000000}"/>
          </ac:grpSpMkLst>
        </pc:grpChg>
        <pc:picChg chg="add del mod">
          <ac:chgData name="Tống Võ Anh Thuận" userId="6ffbcda1-337e-494a-8d70-75761d6eb50b" providerId="ADAL" clId="{5BC11B72-6F65-4C6D-BE07-C0AAC0707FED}" dt="2023-05-31T09:22:20.362" v="1258" actId="21"/>
          <ac:picMkLst>
            <pc:docMk/>
            <pc:sldMk cId="3141079011" sldId="313"/>
            <ac:picMk id="3" creationId="{94B08D8B-4C50-8A40-7BF9-00286BBE8913}"/>
          </ac:picMkLst>
        </pc:picChg>
        <pc:picChg chg="add del mod">
          <ac:chgData name="Tống Võ Anh Thuận" userId="6ffbcda1-337e-494a-8d70-75761d6eb50b" providerId="ADAL" clId="{5BC11B72-6F65-4C6D-BE07-C0AAC0707FED}" dt="2023-05-31T09:23:51.511" v="1263" actId="21"/>
          <ac:picMkLst>
            <pc:docMk/>
            <pc:sldMk cId="3141079011" sldId="313"/>
            <ac:picMk id="5" creationId="{B05542AC-C358-25DF-233A-171AF50C850B}"/>
          </ac:picMkLst>
        </pc:picChg>
        <pc:picChg chg="add del mod">
          <ac:chgData name="Tống Võ Anh Thuận" userId="6ffbcda1-337e-494a-8d70-75761d6eb50b" providerId="ADAL" clId="{5BC11B72-6F65-4C6D-BE07-C0AAC0707FED}" dt="2023-05-31T09:24:26.228" v="1267" actId="21"/>
          <ac:picMkLst>
            <pc:docMk/>
            <pc:sldMk cId="3141079011" sldId="313"/>
            <ac:picMk id="7" creationId="{6811BB40-9056-D259-5E55-BA61F3AD0DAD}"/>
          </ac:picMkLst>
        </pc:picChg>
        <pc:picChg chg="add del mod modCrop">
          <ac:chgData name="Tống Võ Anh Thuận" userId="6ffbcda1-337e-494a-8d70-75761d6eb50b" providerId="ADAL" clId="{5BC11B72-6F65-4C6D-BE07-C0AAC0707FED}" dt="2023-05-31T09:25:44.938" v="1283" actId="21"/>
          <ac:picMkLst>
            <pc:docMk/>
            <pc:sldMk cId="3141079011" sldId="313"/>
            <ac:picMk id="9" creationId="{BEB7004E-6A57-851F-A323-7A643A0EA6AA}"/>
          </ac:picMkLst>
        </pc:picChg>
        <pc:picChg chg="add del mod">
          <ac:chgData name="Tống Võ Anh Thuận" userId="6ffbcda1-337e-494a-8d70-75761d6eb50b" providerId="ADAL" clId="{5BC11B72-6F65-4C6D-BE07-C0AAC0707FED}" dt="2023-05-31T09:27:03.615" v="1301" actId="21"/>
          <ac:picMkLst>
            <pc:docMk/>
            <pc:sldMk cId="3141079011" sldId="313"/>
            <ac:picMk id="11" creationId="{121FC5E2-B274-B2C0-CB4E-869FF456B35A}"/>
          </ac:picMkLst>
        </pc:picChg>
        <pc:picChg chg="add del mod">
          <ac:chgData name="Tống Võ Anh Thuận" userId="6ffbcda1-337e-494a-8d70-75761d6eb50b" providerId="ADAL" clId="{5BC11B72-6F65-4C6D-BE07-C0AAC0707FED}" dt="2023-05-31T09:29:40.157" v="1389" actId="21"/>
          <ac:picMkLst>
            <pc:docMk/>
            <pc:sldMk cId="3141079011" sldId="313"/>
            <ac:picMk id="13" creationId="{A257E0A1-F17F-E15F-7AA4-9520A75B0399}"/>
          </ac:picMkLst>
        </pc:picChg>
        <pc:picChg chg="add mod">
          <ac:chgData name="Tống Võ Anh Thuận" userId="6ffbcda1-337e-494a-8d70-75761d6eb50b" providerId="ADAL" clId="{5BC11B72-6F65-4C6D-BE07-C0AAC0707FED}" dt="2023-05-31T09:31:49.982" v="1397" actId="1076"/>
          <ac:picMkLst>
            <pc:docMk/>
            <pc:sldMk cId="3141079011" sldId="313"/>
            <ac:picMk id="16" creationId="{CAEE8233-A285-7EE6-5739-198CC3FC05E5}"/>
          </ac:picMkLst>
        </pc:picChg>
        <pc:picChg chg="add mod">
          <ac:chgData name="Tống Võ Anh Thuận" userId="6ffbcda1-337e-494a-8d70-75761d6eb50b" providerId="ADAL" clId="{5BC11B72-6F65-4C6D-BE07-C0AAC0707FED}" dt="2023-05-31T09:33:15.624" v="1442" actId="14826"/>
          <ac:picMkLst>
            <pc:docMk/>
            <pc:sldMk cId="3141079011" sldId="313"/>
            <ac:picMk id="17" creationId="{4A38E448-6DA5-3CBE-68BB-4599A8DB1C3F}"/>
          </ac:picMkLst>
        </pc:picChg>
        <pc:picChg chg="add del mod">
          <ac:chgData name="Tống Võ Anh Thuận" userId="6ffbcda1-337e-494a-8d70-75761d6eb50b" providerId="ADAL" clId="{5BC11B72-6F65-4C6D-BE07-C0AAC0707FED}" dt="2023-05-31T09:33:11.677" v="1441" actId="21"/>
          <ac:picMkLst>
            <pc:docMk/>
            <pc:sldMk cId="3141079011" sldId="313"/>
            <ac:picMk id="23" creationId="{D334774E-BBB6-5060-7211-8A9829C8DA5E}"/>
          </ac:picMkLst>
        </pc:picChg>
        <pc:picChg chg="mod topLvl">
          <ac:chgData name="Tống Võ Anh Thuận" userId="6ffbcda1-337e-494a-8d70-75761d6eb50b" providerId="ADAL" clId="{5BC11B72-6F65-4C6D-BE07-C0AAC0707FED}" dt="2023-05-31T09:27:01.355" v="1300" actId="165"/>
          <ac:picMkLst>
            <pc:docMk/>
            <pc:sldMk cId="3141079011" sldId="313"/>
            <ac:picMk id="1387" creationId="{00000000-0000-0000-0000-000000000000}"/>
          </ac:picMkLst>
        </pc:picChg>
        <pc:picChg chg="mod topLvl">
          <ac:chgData name="Tống Võ Anh Thuận" userId="6ffbcda1-337e-494a-8d70-75761d6eb50b" providerId="ADAL" clId="{5BC11B72-6F65-4C6D-BE07-C0AAC0707FED}" dt="2023-05-31T09:27:07.215" v="1302" actId="14826"/>
          <ac:picMkLst>
            <pc:docMk/>
            <pc:sldMk cId="3141079011" sldId="313"/>
            <ac:picMk id="1388" creationId="{00000000-0000-0000-0000-000000000000}"/>
          </ac:picMkLst>
        </pc:picChg>
        <pc:picChg chg="mod topLvl">
          <ac:chgData name="Tống Võ Anh Thuận" userId="6ffbcda1-337e-494a-8d70-75761d6eb50b" providerId="ADAL" clId="{5BC11B72-6F65-4C6D-BE07-C0AAC0707FED}" dt="2023-05-31T09:22:39.185" v="1259" actId="165"/>
          <ac:picMkLst>
            <pc:docMk/>
            <pc:sldMk cId="3141079011" sldId="313"/>
            <ac:picMk id="1390" creationId="{00000000-0000-0000-0000-000000000000}"/>
          </ac:picMkLst>
        </pc:picChg>
        <pc:picChg chg="mod topLvl modCrop">
          <ac:chgData name="Tống Võ Anh Thuận" userId="6ffbcda1-337e-494a-8d70-75761d6eb50b" providerId="ADAL" clId="{5BC11B72-6F65-4C6D-BE07-C0AAC0707FED}" dt="2023-05-31T09:30:58.279" v="1394"/>
          <ac:picMkLst>
            <pc:docMk/>
            <pc:sldMk cId="3141079011" sldId="313"/>
            <ac:picMk id="1391" creationId="{00000000-0000-0000-0000-000000000000}"/>
          </ac:picMkLst>
        </pc:picChg>
        <pc:picChg chg="mod topLvl">
          <ac:chgData name="Tống Võ Anh Thuận" userId="6ffbcda1-337e-494a-8d70-75761d6eb50b" providerId="ADAL" clId="{5BC11B72-6F65-4C6D-BE07-C0AAC0707FED}" dt="2023-05-31T09:29:43.520" v="1390" actId="165"/>
          <ac:picMkLst>
            <pc:docMk/>
            <pc:sldMk cId="3141079011" sldId="313"/>
            <ac:picMk id="1393" creationId="{00000000-0000-0000-0000-000000000000}"/>
          </ac:picMkLst>
        </pc:picChg>
        <pc:picChg chg="mod topLvl">
          <ac:chgData name="Tống Võ Anh Thuận" userId="6ffbcda1-337e-494a-8d70-75761d6eb50b" providerId="ADAL" clId="{5BC11B72-6F65-4C6D-BE07-C0AAC0707FED}" dt="2023-05-31T09:29:46.964" v="1391" actId="14826"/>
          <ac:picMkLst>
            <pc:docMk/>
            <pc:sldMk cId="3141079011" sldId="313"/>
            <ac:picMk id="1394" creationId="{00000000-0000-0000-0000-000000000000}"/>
          </ac:picMkLst>
        </pc:picChg>
      </pc:sldChg>
      <pc:sldChg chg="add del setBg">
        <pc:chgData name="Tống Võ Anh Thuận" userId="6ffbcda1-337e-494a-8d70-75761d6eb50b" providerId="ADAL" clId="{5BC11B72-6F65-4C6D-BE07-C0AAC0707FED}" dt="2023-06-05T22:03:20.936" v="12081" actId="47"/>
        <pc:sldMkLst>
          <pc:docMk/>
          <pc:sldMk cId="3214053230" sldId="314"/>
        </pc:sldMkLst>
      </pc:sldChg>
      <pc:sldChg chg="modSp add mod ord setBg">
        <pc:chgData name="Tống Võ Anh Thuận" userId="6ffbcda1-337e-494a-8d70-75761d6eb50b" providerId="ADAL" clId="{5BC11B72-6F65-4C6D-BE07-C0AAC0707FED}" dt="2023-05-31T10:36:43.835" v="2514" actId="207"/>
        <pc:sldMkLst>
          <pc:docMk/>
          <pc:sldMk cId="3952025950" sldId="315"/>
        </pc:sldMkLst>
        <pc:spChg chg="mod">
          <ac:chgData name="Tống Võ Anh Thuận" userId="6ffbcda1-337e-494a-8d70-75761d6eb50b" providerId="ADAL" clId="{5BC11B72-6F65-4C6D-BE07-C0AAC0707FED}" dt="2023-05-31T10:36:14.466" v="2472" actId="207"/>
          <ac:spMkLst>
            <pc:docMk/>
            <pc:sldMk cId="3952025950" sldId="315"/>
            <ac:spMk id="80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25.508" v="2513" actId="14100"/>
          <ac:spMkLst>
            <pc:docMk/>
            <pc:sldMk cId="3952025950" sldId="315"/>
            <ac:spMk id="80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5-31T10:36:43.835" v="2514" actId="207"/>
          <ac:spMkLst>
            <pc:docMk/>
            <pc:sldMk cId="3952025950" sldId="315"/>
            <ac:spMk id="845" creationId="{00000000-0000-0000-0000-000000000000}"/>
          </ac:spMkLst>
        </pc:spChg>
        <pc:grpChg chg="mod">
          <ac:chgData name="Tống Võ Anh Thuận" userId="6ffbcda1-337e-494a-8d70-75761d6eb50b" providerId="ADAL" clId="{5BC11B72-6F65-4C6D-BE07-C0AAC0707FED}" dt="2023-05-31T10:36:43.835" v="2514" actId="207"/>
          <ac:grpSpMkLst>
            <pc:docMk/>
            <pc:sldMk cId="3952025950" sldId="315"/>
            <ac:grpSpMk id="839" creationId="{00000000-0000-0000-0000-000000000000}"/>
          </ac:grpSpMkLst>
        </pc:grpChg>
      </pc:sldChg>
      <pc:sldChg chg="addSp delSp modSp add mod setBg">
        <pc:chgData name="Tống Võ Anh Thuận" userId="6ffbcda1-337e-494a-8d70-75761d6eb50b" providerId="ADAL" clId="{5BC11B72-6F65-4C6D-BE07-C0AAC0707FED}" dt="2023-06-05T10:57:28.685" v="6936" actId="478"/>
        <pc:sldMkLst>
          <pc:docMk/>
          <pc:sldMk cId="250499463" sldId="316"/>
        </pc:sldMkLst>
        <pc:spChg chg="add del mod">
          <ac:chgData name="Tống Võ Anh Thuận" userId="6ffbcda1-337e-494a-8d70-75761d6eb50b" providerId="ADAL" clId="{5BC11B72-6F65-4C6D-BE07-C0AAC0707FED}" dt="2023-06-05T10:57:28.685" v="6936" actId="478"/>
          <ac:spMkLst>
            <pc:docMk/>
            <pc:sldMk cId="250499463" sldId="316"/>
            <ac:spMk id="2" creationId="{F607741B-AE70-9E4E-0445-C478EB1D6D55}"/>
          </ac:spMkLst>
        </pc:spChg>
        <pc:spChg chg="mod">
          <ac:chgData name="Tống Võ Anh Thuận" userId="6ffbcda1-337e-494a-8d70-75761d6eb50b" providerId="ADAL" clId="{5BC11B72-6F65-4C6D-BE07-C0AAC0707FED}" dt="2023-06-01T07:54:10.565" v="2979" actId="20577"/>
          <ac:spMkLst>
            <pc:docMk/>
            <pc:sldMk cId="250499463" sldId="316"/>
            <ac:spMk id="123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0:55:29.455" v="6551" actId="1076"/>
          <ac:spMkLst>
            <pc:docMk/>
            <pc:sldMk cId="250499463" sldId="316"/>
            <ac:spMk id="123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8:03:12.462" v="3208" actId="20577"/>
          <ac:spMkLst>
            <pc:docMk/>
            <pc:sldMk cId="250499463" sldId="316"/>
            <ac:spMk id="123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0:54:50.332" v="6518" actId="20577"/>
          <ac:spMkLst>
            <pc:docMk/>
            <pc:sldMk cId="250499463" sldId="316"/>
            <ac:spMk id="123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8:16:24.933" v="3774" actId="20577"/>
          <ac:spMkLst>
            <pc:docMk/>
            <pc:sldMk cId="250499463" sldId="316"/>
            <ac:spMk id="123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0:55:25.631" v="6550" actId="1076"/>
          <ac:spMkLst>
            <pc:docMk/>
            <pc:sldMk cId="250499463" sldId="316"/>
            <ac:spMk id="124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0:57:21.788" v="6935" actId="1076"/>
          <ac:spMkLst>
            <pc:docMk/>
            <pc:sldMk cId="250499463" sldId="316"/>
            <ac:spMk id="124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8:15:32.354" v="3627" actId="20577"/>
          <ac:spMkLst>
            <pc:docMk/>
            <pc:sldMk cId="250499463" sldId="316"/>
            <ac:spMk id="124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07:52:28.322" v="2963" actId="20577"/>
          <ac:spMkLst>
            <pc:docMk/>
            <pc:sldMk cId="250499463" sldId="316"/>
            <ac:spMk id="1243" creationId="{00000000-0000-0000-0000-000000000000}"/>
          </ac:spMkLst>
        </pc:spChg>
      </pc:sldChg>
      <pc:sldChg chg="modSp add mod setBg">
        <pc:chgData name="Tống Võ Anh Thuận" userId="6ffbcda1-337e-494a-8d70-75761d6eb50b" providerId="ADAL" clId="{5BC11B72-6F65-4C6D-BE07-C0AAC0707FED}" dt="2023-06-01T11:24:35.657" v="4069" actId="207"/>
        <pc:sldMkLst>
          <pc:docMk/>
          <pc:sldMk cId="3158270326" sldId="317"/>
        </pc:sldMkLst>
        <pc:spChg chg="mod">
          <ac:chgData name="Tống Võ Anh Thuận" userId="6ffbcda1-337e-494a-8d70-75761d6eb50b" providerId="ADAL" clId="{5BC11B72-6F65-4C6D-BE07-C0AAC0707FED}" dt="2023-06-01T11:24:27.680" v="4068" actId="207"/>
          <ac:spMkLst>
            <pc:docMk/>
            <pc:sldMk cId="3158270326" sldId="317"/>
            <ac:spMk id="134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27.680" v="4068" actId="207"/>
          <ac:spMkLst>
            <pc:docMk/>
            <pc:sldMk cId="3158270326" sldId="317"/>
            <ac:spMk id="134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6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7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7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7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7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24:35.657" v="4069" actId="207"/>
          <ac:spMkLst>
            <pc:docMk/>
            <pc:sldMk cId="3158270326" sldId="317"/>
            <ac:spMk id="1374" creationId="{00000000-0000-0000-0000-000000000000}"/>
          </ac:spMkLst>
        </pc:spChg>
        <pc:grpChg chg="mod">
          <ac:chgData name="Tống Võ Anh Thuận" userId="6ffbcda1-337e-494a-8d70-75761d6eb50b" providerId="ADAL" clId="{5BC11B72-6F65-4C6D-BE07-C0AAC0707FED}" dt="2023-06-01T11:24:35.657" v="4069" actId="207"/>
          <ac:grpSpMkLst>
            <pc:docMk/>
            <pc:sldMk cId="3158270326" sldId="317"/>
            <ac:grpSpMk id="1368" creationId="{00000000-0000-0000-0000-000000000000}"/>
          </ac:grpSpMkLst>
        </pc:grpChg>
      </pc:sldChg>
      <pc:sldChg chg="addSp delSp modSp add mod setBg">
        <pc:chgData name="Tống Võ Anh Thuận" userId="6ffbcda1-337e-494a-8d70-75761d6eb50b" providerId="ADAL" clId="{5BC11B72-6F65-4C6D-BE07-C0AAC0707FED}" dt="2023-06-05T10:59:11.750" v="6943" actId="1076"/>
        <pc:sldMkLst>
          <pc:docMk/>
          <pc:sldMk cId="4088436516" sldId="318"/>
        </pc:sldMkLst>
        <pc:spChg chg="mod">
          <ac:chgData name="Tống Võ Anh Thuận" userId="6ffbcda1-337e-494a-8d70-75761d6eb50b" providerId="ADAL" clId="{5BC11B72-6F65-4C6D-BE07-C0AAC0707FED}" dt="2023-06-01T11:26:27.890" v="4146" actId="20577"/>
          <ac:spMkLst>
            <pc:docMk/>
            <pc:sldMk cId="4088436516" sldId="318"/>
            <ac:spMk id="850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2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3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4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5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6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1T11:26:14.965" v="4071" actId="478"/>
          <ac:spMkLst>
            <pc:docMk/>
            <pc:sldMk cId="4088436516" sldId="318"/>
            <ac:spMk id="857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6-05T10:59:11.750" v="6943" actId="1076"/>
          <ac:picMkLst>
            <pc:docMk/>
            <pc:sldMk cId="4088436516" sldId="318"/>
            <ac:picMk id="4" creationId="{598CE3EE-6719-463E-0250-1AFB2ED49E7A}"/>
          </ac:picMkLst>
        </pc:picChg>
        <pc:picChg chg="del">
          <ac:chgData name="Tống Võ Anh Thuận" userId="6ffbcda1-337e-494a-8d70-75761d6eb50b" providerId="ADAL" clId="{5BC11B72-6F65-4C6D-BE07-C0AAC0707FED}" dt="2023-06-01T11:26:14.965" v="4071" actId="478"/>
          <ac:picMkLst>
            <pc:docMk/>
            <pc:sldMk cId="4088436516" sldId="318"/>
            <ac:picMk id="858" creationId="{00000000-0000-0000-0000-000000000000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4:40:02" v="7109" actId="21"/>
        <pc:sldMkLst>
          <pc:docMk/>
          <pc:sldMk cId="3070721142" sldId="319"/>
        </pc:sldMkLst>
        <pc:spChg chg="add mod ord">
          <ac:chgData name="Tống Võ Anh Thuận" userId="6ffbcda1-337e-494a-8d70-75761d6eb50b" providerId="ADAL" clId="{5BC11B72-6F65-4C6D-BE07-C0AAC0707FED}" dt="2023-06-05T11:01:58.030" v="6962" actId="207"/>
          <ac:spMkLst>
            <pc:docMk/>
            <pc:sldMk cId="3070721142" sldId="319"/>
            <ac:spMk id="7" creationId="{03155652-DA45-7967-B6D3-F53CF23F29C2}"/>
          </ac:spMkLst>
        </pc:spChg>
        <pc:spChg chg="add del mod">
          <ac:chgData name="Tống Võ Anh Thuận" userId="6ffbcda1-337e-494a-8d70-75761d6eb50b" providerId="ADAL" clId="{5BC11B72-6F65-4C6D-BE07-C0AAC0707FED}" dt="2023-06-05T14:40:02" v="7109" actId="21"/>
          <ac:spMkLst>
            <pc:docMk/>
            <pc:sldMk cId="3070721142" sldId="319"/>
            <ac:spMk id="8" creationId="{F50D58F4-E4A8-E5AF-76CE-4DDC30AD99DA}"/>
          </ac:spMkLst>
        </pc:spChg>
        <pc:spChg chg="mod">
          <ac:chgData name="Tống Võ Anh Thuận" userId="6ffbcda1-337e-494a-8d70-75761d6eb50b" providerId="ADAL" clId="{5BC11B72-6F65-4C6D-BE07-C0AAC0707FED}" dt="2023-06-01T11:34:48.346" v="4634" actId="20577"/>
          <ac:spMkLst>
            <pc:docMk/>
            <pc:sldMk cId="3070721142" sldId="319"/>
            <ac:spMk id="850" creationId="{00000000-0000-0000-0000-000000000000}"/>
          </ac:spMkLst>
        </pc:spChg>
        <pc:picChg chg="add del mod">
          <ac:chgData name="Tống Võ Anh Thuận" userId="6ffbcda1-337e-494a-8d70-75761d6eb50b" providerId="ADAL" clId="{5BC11B72-6F65-4C6D-BE07-C0AAC0707FED}" dt="2023-06-05T11:00:43.219" v="6950" actId="478"/>
          <ac:picMkLst>
            <pc:docMk/>
            <pc:sldMk cId="3070721142" sldId="319"/>
            <ac:picMk id="4" creationId="{D9C32D93-CE65-EFCA-88FF-E2CA41D3F9B3}"/>
          </ac:picMkLst>
        </pc:picChg>
        <pc:picChg chg="add mod">
          <ac:chgData name="Tống Võ Anh Thuận" userId="6ffbcda1-337e-494a-8d70-75761d6eb50b" providerId="ADAL" clId="{5BC11B72-6F65-4C6D-BE07-C0AAC0707FED}" dt="2023-06-05T11:02:01.470" v="6963" actId="1076"/>
          <ac:picMkLst>
            <pc:docMk/>
            <pc:sldMk cId="3070721142" sldId="319"/>
            <ac:picMk id="6" creationId="{650321CC-042F-6CCE-3FCB-D2191E8FFB21}"/>
          </ac:picMkLst>
        </pc:picChg>
      </pc:sldChg>
      <pc:sldChg chg="addSp modSp add mod">
        <pc:chgData name="Tống Võ Anh Thuận" userId="6ffbcda1-337e-494a-8d70-75761d6eb50b" providerId="ADAL" clId="{5BC11B72-6F65-4C6D-BE07-C0AAC0707FED}" dt="2023-06-05T14:53:58.408" v="7181" actId="1076"/>
        <pc:sldMkLst>
          <pc:docMk/>
          <pc:sldMk cId="411187356" sldId="320"/>
        </pc:sldMkLst>
        <pc:spChg chg="add mod ord">
          <ac:chgData name="Tống Võ Anh Thuận" userId="6ffbcda1-337e-494a-8d70-75761d6eb50b" providerId="ADAL" clId="{5BC11B72-6F65-4C6D-BE07-C0AAC0707FED}" dt="2023-06-05T14:52:40.842" v="7178" actId="14100"/>
          <ac:spMkLst>
            <pc:docMk/>
            <pc:sldMk cId="411187356" sldId="320"/>
            <ac:spMk id="5" creationId="{A4660E7F-741B-A407-8771-252E55AC3E54}"/>
          </ac:spMkLst>
        </pc:spChg>
        <pc:spChg chg="mod">
          <ac:chgData name="Tống Võ Anh Thuận" userId="6ffbcda1-337e-494a-8d70-75761d6eb50b" providerId="ADAL" clId="{5BC11B72-6F65-4C6D-BE07-C0AAC0707FED}" dt="2023-06-05T14:52:38.098" v="7177" actId="1076"/>
          <ac:spMkLst>
            <pc:docMk/>
            <pc:sldMk cId="411187356" sldId="320"/>
            <ac:spMk id="850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6-05T14:53:58.408" v="7181" actId="1076"/>
          <ac:picMkLst>
            <pc:docMk/>
            <pc:sldMk cId="411187356" sldId="320"/>
            <ac:picMk id="4" creationId="{DC10A089-C4FF-1999-CD68-6D286FC571D3}"/>
          </ac:picMkLst>
        </pc:picChg>
      </pc:sldChg>
      <pc:sldChg chg="addSp modSp add mod">
        <pc:chgData name="Tống Võ Anh Thuận" userId="6ffbcda1-337e-494a-8d70-75761d6eb50b" providerId="ADAL" clId="{5BC11B72-6F65-4C6D-BE07-C0AAC0707FED}" dt="2023-06-05T22:05:33.258" v="12242" actId="1076"/>
        <pc:sldMkLst>
          <pc:docMk/>
          <pc:sldMk cId="3817386189" sldId="321"/>
        </pc:sldMkLst>
        <pc:spChg chg="add mod">
          <ac:chgData name="Tống Võ Anh Thuận" userId="6ffbcda1-337e-494a-8d70-75761d6eb50b" providerId="ADAL" clId="{5BC11B72-6F65-4C6D-BE07-C0AAC0707FED}" dt="2023-06-05T22:05:33.258" v="12242" actId="1076"/>
          <ac:spMkLst>
            <pc:docMk/>
            <pc:sldMk cId="3817386189" sldId="321"/>
            <ac:spMk id="4" creationId="{E4B16A69-392A-B7F6-CDA8-208428E12AB0}"/>
          </ac:spMkLst>
        </pc:spChg>
        <pc:spChg chg="add mod">
          <ac:chgData name="Tống Võ Anh Thuận" userId="6ffbcda1-337e-494a-8d70-75761d6eb50b" providerId="ADAL" clId="{5BC11B72-6F65-4C6D-BE07-C0AAC0707FED}" dt="2023-06-05T22:05:29.840" v="12241" actId="14100"/>
          <ac:spMkLst>
            <pc:docMk/>
            <pc:sldMk cId="3817386189" sldId="321"/>
            <ac:spMk id="5" creationId="{F2709BA4-915C-C678-DC60-E8F482CFD587}"/>
          </ac:spMkLst>
        </pc:spChg>
        <pc:spChg chg="mod">
          <ac:chgData name="Tống Võ Anh Thuận" userId="6ffbcda1-337e-494a-8d70-75761d6eb50b" providerId="ADAL" clId="{5BC11B72-6F65-4C6D-BE07-C0AAC0707FED}" dt="2023-06-01T11:36:07.967" v="4652" actId="20577"/>
          <ac:spMkLst>
            <pc:docMk/>
            <pc:sldMk cId="3817386189" sldId="321"/>
            <ac:spMk id="850" creationId="{00000000-0000-0000-0000-000000000000}"/>
          </ac:spMkLst>
        </pc:spChg>
      </pc:sldChg>
      <pc:sldChg chg="addSp delSp modSp add mod setBg">
        <pc:chgData name="Tống Võ Anh Thuận" userId="6ffbcda1-337e-494a-8d70-75761d6eb50b" providerId="ADAL" clId="{5BC11B72-6F65-4C6D-BE07-C0AAC0707FED}" dt="2023-06-05T16:48:59.344" v="12035" actId="1076"/>
        <pc:sldMkLst>
          <pc:docMk/>
          <pc:sldMk cId="4256800134" sldId="322"/>
        </pc:sldMkLst>
        <pc:spChg chg="add mod">
          <ac:chgData name="Tống Võ Anh Thuận" userId="6ffbcda1-337e-494a-8d70-75761d6eb50b" providerId="ADAL" clId="{5BC11B72-6F65-4C6D-BE07-C0AAC0707FED}" dt="2023-06-05T16:48:59.344" v="12035" actId="1076"/>
          <ac:spMkLst>
            <pc:docMk/>
            <pc:sldMk cId="4256800134" sldId="322"/>
            <ac:spMk id="3" creationId="{50DC660A-42EA-06CA-F73C-E2C6C91187A3}"/>
          </ac:spMkLst>
        </pc:spChg>
        <pc:spChg chg="add del mod">
          <ac:chgData name="Tống Võ Anh Thuận" userId="6ffbcda1-337e-494a-8d70-75761d6eb50b" providerId="ADAL" clId="{5BC11B72-6F65-4C6D-BE07-C0AAC0707FED}" dt="2023-06-01T11:38:51.992" v="4722" actId="22"/>
          <ac:spMkLst>
            <pc:docMk/>
            <pc:sldMk cId="4256800134" sldId="322"/>
            <ac:spMk id="4" creationId="{12E5F560-54E6-F5DF-7BF1-1F6AF7C123FB}"/>
          </ac:spMkLst>
        </pc:spChg>
        <pc:spChg chg="mod">
          <ac:chgData name="Tống Võ Anh Thuận" userId="6ffbcda1-337e-494a-8d70-75761d6eb50b" providerId="ADAL" clId="{5BC11B72-6F65-4C6D-BE07-C0AAC0707FED}" dt="2023-06-01T11:38:56.130" v="4726" actId="207"/>
          <ac:spMkLst>
            <pc:docMk/>
            <pc:sldMk cId="4256800134" sldId="322"/>
            <ac:spMk id="118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9:59.375" v="4738" actId="948"/>
          <ac:spMkLst>
            <pc:docMk/>
            <pc:sldMk cId="4256800134" sldId="322"/>
            <ac:spMk id="119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2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26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2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2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29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38:59.413" v="4727" actId="207"/>
          <ac:spMkLst>
            <pc:docMk/>
            <pc:sldMk cId="4256800134" sldId="322"/>
            <ac:spMk id="1230" creationId="{00000000-0000-0000-0000-000000000000}"/>
          </ac:spMkLst>
        </pc:spChg>
        <pc:grpChg chg="mod">
          <ac:chgData name="Tống Võ Anh Thuận" userId="6ffbcda1-337e-494a-8d70-75761d6eb50b" providerId="ADAL" clId="{5BC11B72-6F65-4C6D-BE07-C0AAC0707FED}" dt="2023-06-01T11:38:59.413" v="4727" actId="207"/>
          <ac:grpSpMkLst>
            <pc:docMk/>
            <pc:sldMk cId="4256800134" sldId="322"/>
            <ac:grpSpMk id="1224" creationId="{00000000-0000-0000-0000-000000000000}"/>
          </ac:grpSpMkLst>
        </pc:grpChg>
      </pc:sldChg>
      <pc:sldChg chg="addSp delSp modSp add mod setBg">
        <pc:chgData name="Tống Võ Anh Thuận" userId="6ffbcda1-337e-494a-8d70-75761d6eb50b" providerId="ADAL" clId="{5BC11B72-6F65-4C6D-BE07-C0AAC0707FED}" dt="2023-06-05T16:46:59.095" v="11994" actId="478"/>
        <pc:sldMkLst>
          <pc:docMk/>
          <pc:sldMk cId="3376739341" sldId="323"/>
        </pc:sldMkLst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4" creationId="{2FC63F2A-B42C-97CF-D5B2-013097D060FE}"/>
          </ac:spMkLst>
        </pc:spChg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5" creationId="{9DAAD261-7E39-00BF-B550-41C237B0057B}"/>
          </ac:spMkLst>
        </pc:spChg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6" creationId="{78A54A4E-CB69-6326-A5C9-84A65D01A0A1}"/>
          </ac:spMkLst>
        </pc:spChg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7" creationId="{3646468C-71DB-8609-92CE-53F0FA236917}"/>
          </ac:spMkLst>
        </pc:spChg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8" creationId="{06C9B03E-5421-24B9-5569-34A0073841EE}"/>
          </ac:spMkLst>
        </pc:spChg>
        <pc:spChg chg="mod">
          <ac:chgData name="Tống Võ Anh Thuận" userId="6ffbcda1-337e-494a-8d70-75761d6eb50b" providerId="ADAL" clId="{5BC11B72-6F65-4C6D-BE07-C0AAC0707FED}" dt="2023-06-01T11:42:34.402" v="4955"/>
          <ac:spMkLst>
            <pc:docMk/>
            <pc:sldMk cId="3376739341" sldId="323"/>
            <ac:spMk id="9" creationId="{23675099-9C60-8AE9-CE0F-E2DDDC704084}"/>
          </ac:spMkLst>
        </pc:spChg>
        <pc:spChg chg="add del mod">
          <ac:chgData name="Tống Võ Anh Thuận" userId="6ffbcda1-337e-494a-8d70-75761d6eb50b" providerId="ADAL" clId="{5BC11B72-6F65-4C6D-BE07-C0AAC0707FED}" dt="2023-06-05T16:46:59.095" v="11994" actId="478"/>
          <ac:spMkLst>
            <pc:docMk/>
            <pc:sldMk cId="3376739341" sldId="323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1T11:46:36.935" v="5351" actId="478"/>
          <ac:spMkLst>
            <pc:docMk/>
            <pc:sldMk cId="3376739341" sldId="323"/>
            <ac:spMk id="12" creationId="{8DB9A6B5-028F-7D25-DDCF-A6E44D4BF011}"/>
          </ac:spMkLst>
        </pc:spChg>
        <pc:spChg chg="mod">
          <ac:chgData name="Tống Võ Anh Thuận" userId="6ffbcda1-337e-494a-8d70-75761d6eb50b" providerId="ADAL" clId="{5BC11B72-6F65-4C6D-BE07-C0AAC0707FED}" dt="2023-06-01T11:42:40.705" v="4957" actId="207"/>
          <ac:spMkLst>
            <pc:docMk/>
            <pc:sldMk cId="3376739341" sldId="323"/>
            <ac:spMk id="961" creationId="{00000000-0000-0000-0000-000000000000}"/>
          </ac:spMkLst>
        </pc:spChg>
        <pc:spChg chg="del mod">
          <ac:chgData name="Tống Võ Anh Thuận" userId="6ffbcda1-337e-494a-8d70-75761d6eb50b" providerId="ADAL" clId="{5BC11B72-6F65-4C6D-BE07-C0AAC0707FED}" dt="2023-06-01T11:46:33.076" v="5350" actId="478"/>
          <ac:spMkLst>
            <pc:docMk/>
            <pc:sldMk cId="3376739341" sldId="323"/>
            <ac:spMk id="96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5:22:42.213" v="8529" actId="20577"/>
          <ac:spMkLst>
            <pc:docMk/>
            <pc:sldMk cId="3376739341" sldId="323"/>
            <ac:spMk id="963" creationId="{00000000-0000-0000-0000-000000000000}"/>
          </ac:spMkLst>
        </pc:spChg>
        <pc:grpChg chg="add mod">
          <ac:chgData name="Tống Võ Anh Thuận" userId="6ffbcda1-337e-494a-8d70-75761d6eb50b" providerId="ADAL" clId="{5BC11B72-6F65-4C6D-BE07-C0AAC0707FED}" dt="2023-06-01T11:42:38.140" v="4956" actId="1076"/>
          <ac:grpSpMkLst>
            <pc:docMk/>
            <pc:sldMk cId="3376739341" sldId="323"/>
            <ac:grpSpMk id="3" creationId="{9A115121-3CBE-9B82-8155-2FE23DA63BE3}"/>
          </ac:grpSpMkLst>
        </pc:grpChg>
        <pc:picChg chg="add del mod">
          <ac:chgData name="Tống Võ Anh Thuận" userId="6ffbcda1-337e-494a-8d70-75761d6eb50b" providerId="ADAL" clId="{5BC11B72-6F65-4C6D-BE07-C0AAC0707FED}" dt="2023-06-05T15:15:27.893" v="7659" actId="478"/>
          <ac:picMkLst>
            <pc:docMk/>
            <pc:sldMk cId="3376739341" sldId="323"/>
            <ac:picMk id="12" creationId="{A1541ABB-BAD1-0A12-6BD7-3650F0E97358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6T17:58:49.043" v="12261" actId="20577"/>
        <pc:sldMkLst>
          <pc:docMk/>
          <pc:sldMk cId="307008101" sldId="324"/>
        </pc:sldMkLst>
        <pc:spChg chg="del">
          <ac:chgData name="Tống Võ Anh Thuận" userId="6ffbcda1-337e-494a-8d70-75761d6eb50b" providerId="ADAL" clId="{5BC11B72-6F65-4C6D-BE07-C0AAC0707FED}" dt="2023-06-05T16:47:17.257" v="11995" actId="478"/>
          <ac:spMkLst>
            <pc:docMk/>
            <pc:sldMk cId="307008101" sldId="324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6:47:17.257" v="11995" actId="478"/>
          <ac:spMkLst>
            <pc:docMk/>
            <pc:sldMk cId="307008101" sldId="324"/>
            <ac:spMk id="11" creationId="{26952039-5685-EC35-E2D4-6E58323EA8D4}"/>
          </ac:spMkLst>
        </pc:spChg>
        <pc:spChg chg="mod">
          <ac:chgData name="Tống Võ Anh Thuận" userId="6ffbcda1-337e-494a-8d70-75761d6eb50b" providerId="ADAL" clId="{5BC11B72-6F65-4C6D-BE07-C0AAC0707FED}" dt="2023-06-06T17:58:49.043" v="12261" actId="20577"/>
          <ac:spMkLst>
            <pc:docMk/>
            <pc:sldMk cId="307008101" sldId="324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5:36:21.912" v="9421" actId="20577"/>
          <ac:spMkLst>
            <pc:docMk/>
            <pc:sldMk cId="307008101" sldId="324"/>
            <ac:spMk id="963" creationId="{00000000-0000-0000-0000-000000000000}"/>
          </ac:spMkLst>
        </pc:spChg>
        <pc:picChg chg="add del">
          <ac:chgData name="Tống Võ Anh Thuận" userId="6ffbcda1-337e-494a-8d70-75761d6eb50b" providerId="ADAL" clId="{5BC11B72-6F65-4C6D-BE07-C0AAC0707FED}" dt="2023-06-05T15:24:51.266" v="8534" actId="478"/>
          <ac:picMkLst>
            <pc:docMk/>
            <pc:sldMk cId="307008101" sldId="324"/>
            <ac:picMk id="13" creationId="{04B28894-3C15-C8D5-1C17-080D274A4903}"/>
          </ac:picMkLst>
        </pc:picChg>
      </pc:sldChg>
      <pc:sldChg chg="addSp delSp modSp add mod ord">
        <pc:chgData name="Tống Võ Anh Thuận" userId="6ffbcda1-337e-494a-8d70-75761d6eb50b" providerId="ADAL" clId="{5BC11B72-6F65-4C6D-BE07-C0AAC0707FED}" dt="2023-06-06T17:57:02.349" v="12247"/>
        <pc:sldMkLst>
          <pc:docMk/>
          <pc:sldMk cId="3798558017" sldId="325"/>
        </pc:sldMkLst>
        <pc:spChg chg="del">
          <ac:chgData name="Tống Võ Anh Thuận" userId="6ffbcda1-337e-494a-8d70-75761d6eb50b" providerId="ADAL" clId="{5BC11B72-6F65-4C6D-BE07-C0AAC0707FED}" dt="2023-06-05T16:47:32.553" v="12000" actId="478"/>
          <ac:spMkLst>
            <pc:docMk/>
            <pc:sldMk cId="3798558017" sldId="325"/>
            <ac:spMk id="10" creationId="{372CFDCE-F2E8-0F9E-3B4B-6ACAFA9E4A15}"/>
          </ac:spMkLst>
        </pc:spChg>
        <pc:spChg chg="mod">
          <ac:chgData name="Tống Võ Anh Thuận" userId="6ffbcda1-337e-494a-8d70-75761d6eb50b" providerId="ADAL" clId="{5BC11B72-6F65-4C6D-BE07-C0AAC0707FED}" dt="2023-06-05T15:23:06.231" v="8531" actId="20577"/>
          <ac:spMkLst>
            <pc:docMk/>
            <pc:sldMk cId="3798558017" sldId="325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5:38:08.999" v="9715" actId="948"/>
          <ac:spMkLst>
            <pc:docMk/>
            <pc:sldMk cId="3798558017" sldId="325"/>
            <ac:spMk id="963" creationId="{00000000-0000-0000-0000-000000000000}"/>
          </ac:spMkLst>
        </pc:spChg>
        <pc:picChg chg="add del">
          <ac:chgData name="Tống Võ Anh Thuận" userId="6ffbcda1-337e-494a-8d70-75761d6eb50b" providerId="ADAL" clId="{5BC11B72-6F65-4C6D-BE07-C0AAC0707FED}" dt="2023-06-05T15:44:09.808" v="9718" actId="478"/>
          <ac:picMkLst>
            <pc:docMk/>
            <pc:sldMk cId="3798558017" sldId="325"/>
            <ac:picMk id="12" creationId="{2774B406-BF92-3653-D126-6FD572FF13EE}"/>
          </ac:picMkLst>
        </pc:picChg>
      </pc:sldChg>
      <pc:sldChg chg="add del">
        <pc:chgData name="Tống Võ Anh Thuận" userId="6ffbcda1-337e-494a-8d70-75761d6eb50b" providerId="ADAL" clId="{5BC11B72-6F65-4C6D-BE07-C0AAC0707FED}" dt="2023-06-01T11:51:09.263" v="5683" actId="47"/>
        <pc:sldMkLst>
          <pc:docMk/>
          <pc:sldMk cId="897559891" sldId="326"/>
        </pc:sldMkLst>
      </pc:sldChg>
      <pc:sldChg chg="delSp modSp add mod">
        <pc:chgData name="Tống Võ Anh Thuận" userId="6ffbcda1-337e-494a-8d70-75761d6eb50b" providerId="ADAL" clId="{5BC11B72-6F65-4C6D-BE07-C0AAC0707FED}" dt="2023-06-06T17:59:11.140" v="12265" actId="20577"/>
        <pc:sldMkLst>
          <pc:docMk/>
          <pc:sldMk cId="4221531677" sldId="326"/>
        </pc:sldMkLst>
        <pc:spChg chg="del">
          <ac:chgData name="Tống Võ Anh Thuận" userId="6ffbcda1-337e-494a-8d70-75761d6eb50b" providerId="ADAL" clId="{5BC11B72-6F65-4C6D-BE07-C0AAC0707FED}" dt="2023-06-05T16:47:27.022" v="11998" actId="478"/>
          <ac:spMkLst>
            <pc:docMk/>
            <pc:sldMk cId="4221531677" sldId="326"/>
            <ac:spMk id="10" creationId="{372CFDCE-F2E8-0F9E-3B4B-6ACAFA9E4A15}"/>
          </ac:spMkLst>
        </pc:spChg>
        <pc:spChg chg="del">
          <ac:chgData name="Tống Võ Anh Thuận" userId="6ffbcda1-337e-494a-8d70-75761d6eb50b" providerId="ADAL" clId="{5BC11B72-6F65-4C6D-BE07-C0AAC0707FED}" dt="2023-06-05T16:47:27.022" v="11998" actId="478"/>
          <ac:spMkLst>
            <pc:docMk/>
            <pc:sldMk cId="4221531677" sldId="326"/>
            <ac:spMk id="11" creationId="{26952039-5685-EC35-E2D4-6E58323EA8D4}"/>
          </ac:spMkLst>
        </pc:spChg>
        <pc:spChg chg="mod">
          <ac:chgData name="Tống Võ Anh Thuận" userId="6ffbcda1-337e-494a-8d70-75761d6eb50b" providerId="ADAL" clId="{5BC11B72-6F65-4C6D-BE07-C0AAC0707FED}" dt="2023-06-06T17:59:11.140" v="12265" actId="20577"/>
          <ac:spMkLst>
            <pc:docMk/>
            <pc:sldMk cId="4221531677" sldId="326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5:34:42.818" v="9325" actId="20577"/>
          <ac:spMkLst>
            <pc:docMk/>
            <pc:sldMk cId="4221531677" sldId="326"/>
            <ac:spMk id="963" creationId="{00000000-0000-0000-0000-000000000000}"/>
          </ac:spMkLst>
        </pc:spChg>
      </pc:sldChg>
      <pc:sldChg chg="delSp modSp add mod ord">
        <pc:chgData name="Tống Võ Anh Thuận" userId="6ffbcda1-337e-494a-8d70-75761d6eb50b" providerId="ADAL" clId="{5BC11B72-6F65-4C6D-BE07-C0AAC0707FED}" dt="2023-06-06T17:58:42.108" v="12257" actId="20577"/>
        <pc:sldMkLst>
          <pc:docMk/>
          <pc:sldMk cId="1628849642" sldId="327"/>
        </pc:sldMkLst>
        <pc:spChg chg="del">
          <ac:chgData name="Tống Võ Anh Thuận" userId="6ffbcda1-337e-494a-8d70-75761d6eb50b" providerId="ADAL" clId="{5BC11B72-6F65-4C6D-BE07-C0AAC0707FED}" dt="2023-06-05T16:47:43.283" v="12004" actId="478"/>
          <ac:spMkLst>
            <pc:docMk/>
            <pc:sldMk cId="1628849642" sldId="327"/>
            <ac:spMk id="10" creationId="{372CFDCE-F2E8-0F9E-3B4B-6ACAFA9E4A15}"/>
          </ac:spMkLst>
        </pc:spChg>
        <pc:spChg chg="mod">
          <ac:chgData name="Tống Võ Anh Thuận" userId="6ffbcda1-337e-494a-8d70-75761d6eb50b" providerId="ADAL" clId="{5BC11B72-6F65-4C6D-BE07-C0AAC0707FED}" dt="2023-06-06T17:58:42.108" v="12257" actId="20577"/>
          <ac:spMkLst>
            <pc:docMk/>
            <pc:sldMk cId="1628849642" sldId="327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6:28:21.901" v="11480" actId="948"/>
          <ac:spMkLst>
            <pc:docMk/>
            <pc:sldMk cId="1628849642" sldId="327"/>
            <ac:spMk id="963" creationId="{00000000-0000-0000-0000-000000000000}"/>
          </ac:spMkLst>
        </pc:spChg>
      </pc:sldChg>
      <pc:sldChg chg="delSp modSp add mod ord">
        <pc:chgData name="Tống Võ Anh Thuận" userId="6ffbcda1-337e-494a-8d70-75761d6eb50b" providerId="ADAL" clId="{5BC11B72-6F65-4C6D-BE07-C0AAC0707FED}" dt="2023-06-06T17:57:21.182" v="12249"/>
        <pc:sldMkLst>
          <pc:docMk/>
          <pc:sldMk cId="3464804116" sldId="328"/>
        </pc:sldMkLst>
        <pc:spChg chg="del">
          <ac:chgData name="Tống Võ Anh Thuận" userId="6ffbcda1-337e-494a-8d70-75761d6eb50b" providerId="ADAL" clId="{5BC11B72-6F65-4C6D-BE07-C0AAC0707FED}" dt="2023-06-05T16:47:38.055" v="12002" actId="478"/>
          <ac:spMkLst>
            <pc:docMk/>
            <pc:sldMk cId="3464804116" sldId="328"/>
            <ac:spMk id="10" creationId="{372CFDCE-F2E8-0F9E-3B4B-6ACAFA9E4A15}"/>
          </ac:spMkLst>
        </pc:spChg>
        <pc:spChg chg="mod">
          <ac:chgData name="Tống Võ Anh Thuận" userId="6ffbcda1-337e-494a-8d70-75761d6eb50b" providerId="ADAL" clId="{5BC11B72-6F65-4C6D-BE07-C0AAC0707FED}" dt="2023-06-05T16:16:48.767" v="10542" actId="20577"/>
          <ac:spMkLst>
            <pc:docMk/>
            <pc:sldMk cId="3464804116" sldId="328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6:20:41.850" v="11005" actId="20577"/>
          <ac:spMkLst>
            <pc:docMk/>
            <pc:sldMk cId="3464804116" sldId="328"/>
            <ac:spMk id="963" creationId="{00000000-0000-0000-0000-000000000000}"/>
          </ac:spMkLst>
        </pc:spChg>
      </pc:sldChg>
      <pc:sldChg chg="modSp add mod setBg">
        <pc:chgData name="Tống Võ Anh Thuận" userId="6ffbcda1-337e-494a-8d70-75761d6eb50b" providerId="ADAL" clId="{5BC11B72-6F65-4C6D-BE07-C0AAC0707FED}" dt="2023-06-01T11:58:50.153" v="6133" actId="207"/>
        <pc:sldMkLst>
          <pc:docMk/>
          <pc:sldMk cId="731806594" sldId="329"/>
        </pc:sldMkLst>
        <pc:spChg chg="mod">
          <ac:chgData name="Tống Võ Anh Thuận" userId="6ffbcda1-337e-494a-8d70-75761d6eb50b" providerId="ADAL" clId="{5BC11B72-6F65-4C6D-BE07-C0AAC0707FED}" dt="2023-06-01T11:58:47.075" v="6132" actId="207"/>
          <ac:spMkLst>
            <pc:docMk/>
            <pc:sldMk cId="731806594" sldId="329"/>
            <ac:spMk id="1547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47.075" v="6132" actId="207"/>
          <ac:spMkLst>
            <pc:docMk/>
            <pc:sldMk cId="731806594" sldId="329"/>
            <ac:spMk id="1548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2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1:58:50.153" v="6133" actId="207"/>
          <ac:spMkLst>
            <pc:docMk/>
            <pc:sldMk cId="731806594" sldId="329"/>
            <ac:spMk id="1566" creationId="{00000000-0000-0000-0000-000000000000}"/>
          </ac:spMkLst>
        </pc:spChg>
        <pc:grpChg chg="mod">
          <ac:chgData name="Tống Võ Anh Thuận" userId="6ffbcda1-337e-494a-8d70-75761d6eb50b" providerId="ADAL" clId="{5BC11B72-6F65-4C6D-BE07-C0AAC0707FED}" dt="2023-06-01T11:58:50.153" v="6133" actId="207"/>
          <ac:grpSpMkLst>
            <pc:docMk/>
            <pc:sldMk cId="731806594" sldId="329"/>
            <ac:grpSpMk id="1560" creationId="{00000000-0000-0000-0000-000000000000}"/>
          </ac:grpSpMkLst>
        </pc:grpChg>
      </pc:sldChg>
      <pc:sldChg chg="addSp delSp modSp add mod setBg">
        <pc:chgData name="Tống Võ Anh Thuận" userId="6ffbcda1-337e-494a-8d70-75761d6eb50b" providerId="ADAL" clId="{5BC11B72-6F65-4C6D-BE07-C0AAC0707FED}" dt="2023-06-13T10:33:41.195" v="13052" actId="12788"/>
        <pc:sldMkLst>
          <pc:docMk/>
          <pc:sldMk cId="1970412316" sldId="330"/>
        </pc:sldMkLst>
        <pc:spChg chg="add del mod ord">
          <ac:chgData name="Tống Võ Anh Thuận" userId="6ffbcda1-337e-494a-8d70-75761d6eb50b" providerId="ADAL" clId="{5BC11B72-6F65-4C6D-BE07-C0AAC0707FED}" dt="2023-06-13T10:33:31.622" v="13049" actId="478"/>
          <ac:spMkLst>
            <pc:docMk/>
            <pc:sldMk cId="1970412316" sldId="330"/>
            <ac:spMk id="5" creationId="{0CDB8E24-B13E-3220-B8EF-515790FC7C76}"/>
          </ac:spMkLst>
        </pc:spChg>
        <pc:spChg chg="mod">
          <ac:chgData name="Tống Võ Anh Thuận" userId="6ffbcda1-337e-494a-8d70-75761d6eb50b" providerId="ADAL" clId="{5BC11B72-6F65-4C6D-BE07-C0AAC0707FED}" dt="2023-06-01T11:59:47.201" v="6167" actId="20577"/>
          <ac:spMkLst>
            <pc:docMk/>
            <pc:sldMk cId="1970412316" sldId="330"/>
            <ac:spMk id="850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2:00:05.124" v="6223" actId="20577"/>
          <ac:spMkLst>
            <pc:docMk/>
            <pc:sldMk cId="1970412316" sldId="330"/>
            <ac:spMk id="851" creationId="{00000000-0000-0000-0000-000000000000}"/>
          </ac:spMkLst>
        </pc:spChg>
        <pc:picChg chg="del">
          <ac:chgData name="Tống Võ Anh Thuận" userId="6ffbcda1-337e-494a-8d70-75761d6eb50b" providerId="ADAL" clId="{5BC11B72-6F65-4C6D-BE07-C0AAC0707FED}" dt="2023-06-13T10:33:12.746" v="13042" actId="478"/>
          <ac:picMkLst>
            <pc:docMk/>
            <pc:sldMk cId="1970412316" sldId="330"/>
            <ac:picMk id="4" creationId="{95F3D151-3BFB-9044-A861-00F5AF358D49}"/>
          </ac:picMkLst>
        </pc:picChg>
        <pc:picChg chg="add mod">
          <ac:chgData name="Tống Võ Anh Thuận" userId="6ffbcda1-337e-494a-8d70-75761d6eb50b" providerId="ADAL" clId="{5BC11B72-6F65-4C6D-BE07-C0AAC0707FED}" dt="2023-06-13T10:33:41.195" v="13052" actId="12788"/>
          <ac:picMkLst>
            <pc:docMk/>
            <pc:sldMk cId="1970412316" sldId="330"/>
            <ac:picMk id="6" creationId="{F9236F49-506B-A38E-C731-9413269BFABF}"/>
          </ac:picMkLst>
        </pc:picChg>
      </pc:sldChg>
      <pc:sldChg chg="modSp add del mod setBg">
        <pc:chgData name="Tống Võ Anh Thuận" userId="6ffbcda1-337e-494a-8d70-75761d6eb50b" providerId="ADAL" clId="{5BC11B72-6F65-4C6D-BE07-C0AAC0707FED}" dt="2023-06-01T12:01:30.223" v="6298" actId="47"/>
        <pc:sldMkLst>
          <pc:docMk/>
          <pc:sldMk cId="690180687" sldId="331"/>
        </pc:sldMkLst>
        <pc:spChg chg="mod">
          <ac:chgData name="Tống Võ Anh Thuận" userId="6ffbcda1-337e-494a-8d70-75761d6eb50b" providerId="ADAL" clId="{5BC11B72-6F65-4C6D-BE07-C0AAC0707FED}" dt="2023-06-01T12:01:27.406" v="6297" actId="20577"/>
          <ac:spMkLst>
            <pc:docMk/>
            <pc:sldMk cId="690180687" sldId="331"/>
            <ac:spMk id="973" creationId="{00000000-0000-0000-0000-000000000000}"/>
          </ac:spMkLst>
        </pc:spChg>
      </pc:sldChg>
      <pc:sldChg chg="addSp modSp add mod ord setBg">
        <pc:chgData name="Tống Võ Anh Thuận" userId="6ffbcda1-337e-494a-8d70-75761d6eb50b" providerId="ADAL" clId="{5BC11B72-6F65-4C6D-BE07-C0AAC0707FED}" dt="2023-06-13T10:15:40.527" v="13035" actId="1076"/>
        <pc:sldMkLst>
          <pc:docMk/>
          <pc:sldMk cId="2433802018" sldId="331"/>
        </pc:sldMkLst>
        <pc:spChg chg="add mod">
          <ac:chgData name="Tống Võ Anh Thuận" userId="6ffbcda1-337e-494a-8d70-75761d6eb50b" providerId="ADAL" clId="{5BC11B72-6F65-4C6D-BE07-C0AAC0707FED}" dt="2023-06-13T10:15:40.527" v="13035" actId="1076"/>
          <ac:spMkLst>
            <pc:docMk/>
            <pc:sldMk cId="2433802018" sldId="331"/>
            <ac:spMk id="3" creationId="{E2FADE69-5231-5C98-F3C6-577B5FBE058C}"/>
          </ac:spMkLst>
        </pc:spChg>
        <pc:spChg chg="mod">
          <ac:chgData name="Tống Võ Anh Thuận" userId="6ffbcda1-337e-494a-8d70-75761d6eb50b" providerId="ADAL" clId="{5BC11B72-6F65-4C6D-BE07-C0AAC0707FED}" dt="2023-06-13T10:15:24.997" v="13021" actId="1076"/>
          <ac:spMkLst>
            <pc:docMk/>
            <pc:sldMk cId="2433802018" sldId="331"/>
            <ac:spMk id="923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1T12:01:45.070" v="6347" actId="20577"/>
          <ac:spMkLst>
            <pc:docMk/>
            <pc:sldMk cId="2433802018" sldId="331"/>
            <ac:spMk id="924" creationId="{00000000-0000-0000-0000-000000000000}"/>
          </ac:spMkLst>
        </pc:spChg>
      </pc:sldChg>
      <pc:sldChg chg="modSp add mod setBg">
        <pc:chgData name="Tống Võ Anh Thuận" userId="6ffbcda1-337e-494a-8d70-75761d6eb50b" providerId="ADAL" clId="{5BC11B72-6F65-4C6D-BE07-C0AAC0707FED}" dt="2023-06-06T18:02:34.796" v="12289" actId="1076"/>
        <pc:sldMkLst>
          <pc:docMk/>
          <pc:sldMk cId="4287324143" sldId="332"/>
        </pc:sldMkLst>
        <pc:spChg chg="mod">
          <ac:chgData name="Tống Võ Anh Thuận" userId="6ffbcda1-337e-494a-8d70-75761d6eb50b" providerId="ADAL" clId="{5BC11B72-6F65-4C6D-BE07-C0AAC0707FED}" dt="2023-06-06T18:01:31.852" v="12270" actId="14100"/>
          <ac:spMkLst>
            <pc:docMk/>
            <pc:sldMk cId="4287324143" sldId="332"/>
            <ac:spMk id="4" creationId="{99EB8434-B11E-23EA-C6F6-F448B4569563}"/>
          </ac:spMkLst>
        </pc:spChg>
        <pc:spChg chg="mod">
          <ac:chgData name="Tống Võ Anh Thuận" userId="6ffbcda1-337e-494a-8d70-75761d6eb50b" providerId="ADAL" clId="{5BC11B72-6F65-4C6D-BE07-C0AAC0707FED}" dt="2023-06-06T18:01:42.146" v="12273" actId="1076"/>
          <ac:spMkLst>
            <pc:docMk/>
            <pc:sldMk cId="4287324143" sldId="332"/>
            <ac:spMk id="5" creationId="{70507CF0-2912-7999-7CF2-603605717748}"/>
          </ac:spMkLst>
        </pc:spChg>
        <pc:spChg chg="mod">
          <ac:chgData name="Tống Võ Anh Thuận" userId="6ffbcda1-337e-494a-8d70-75761d6eb50b" providerId="ADAL" clId="{5BC11B72-6F65-4C6D-BE07-C0AAC0707FED}" dt="2023-06-06T18:02:34.796" v="12289" actId="1076"/>
          <ac:spMkLst>
            <pc:docMk/>
            <pc:sldMk cId="4287324143" sldId="332"/>
            <ac:spMk id="6" creationId="{BFD01C46-F47F-AE2C-4494-04E9F8C79060}"/>
          </ac:spMkLst>
        </pc:spChg>
        <pc:spChg chg="mod">
          <ac:chgData name="Tống Võ Anh Thuận" userId="6ffbcda1-337e-494a-8d70-75761d6eb50b" providerId="ADAL" clId="{5BC11B72-6F65-4C6D-BE07-C0AAC0707FED}" dt="2023-06-01T12:02:14.436" v="6417" actId="20577"/>
          <ac:spMkLst>
            <pc:docMk/>
            <pc:sldMk cId="4287324143" sldId="332"/>
            <ac:spMk id="1084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6T18:02:25.585" v="12285" actId="1076"/>
          <ac:spMkLst>
            <pc:docMk/>
            <pc:sldMk cId="4287324143" sldId="332"/>
            <ac:spMk id="108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6T18:01:48.119" v="12277" actId="14100"/>
          <ac:spMkLst>
            <pc:docMk/>
            <pc:sldMk cId="4287324143" sldId="332"/>
            <ac:spMk id="1092" creationId="{00000000-0000-0000-0000-000000000000}"/>
          </ac:spMkLst>
        </pc:spChg>
      </pc:sldChg>
      <pc:sldChg chg="modSp add mod setBg">
        <pc:chgData name="Tống Võ Anh Thuận" userId="6ffbcda1-337e-494a-8d70-75761d6eb50b" providerId="ADAL" clId="{5BC11B72-6F65-4C6D-BE07-C0AAC0707FED}" dt="2023-06-05T22:03:11.334" v="12080" actId="20577"/>
        <pc:sldMkLst>
          <pc:docMk/>
          <pc:sldMk cId="1945061535" sldId="333"/>
        </pc:sldMkLst>
        <pc:spChg chg="mod">
          <ac:chgData name="Tống Võ Anh Thuận" userId="6ffbcda1-337e-494a-8d70-75761d6eb50b" providerId="ADAL" clId="{5BC11B72-6F65-4C6D-BE07-C0AAC0707FED}" dt="2023-06-05T22:02:08.909" v="12044" actId="207"/>
          <ac:spMkLst>
            <pc:docMk/>
            <pc:sldMk cId="1945061535" sldId="333"/>
            <ac:spMk id="885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22:03:11.334" v="12080" actId="20577"/>
          <ac:spMkLst>
            <pc:docMk/>
            <pc:sldMk cId="1945061535" sldId="333"/>
            <ac:spMk id="888" creationId="{00000000-0000-0000-0000-000000000000}"/>
          </ac:spMkLst>
        </pc:spChg>
      </pc:sldChg>
      <pc:sldChg chg="addSp modSp add mod setBg">
        <pc:chgData name="Tống Võ Anh Thuận" userId="6ffbcda1-337e-494a-8d70-75761d6eb50b" providerId="ADAL" clId="{5BC11B72-6F65-4C6D-BE07-C0AAC0707FED}" dt="2023-06-01T12:05:57.335" v="6509" actId="1076"/>
        <pc:sldMkLst>
          <pc:docMk/>
          <pc:sldMk cId="653282926" sldId="334"/>
        </pc:sldMkLst>
        <pc:spChg chg="add mod">
          <ac:chgData name="Tống Võ Anh Thuận" userId="6ffbcda1-337e-494a-8d70-75761d6eb50b" providerId="ADAL" clId="{5BC11B72-6F65-4C6D-BE07-C0AAC0707FED}" dt="2023-06-01T12:05:57.335" v="6509" actId="1076"/>
          <ac:spMkLst>
            <pc:docMk/>
            <pc:sldMk cId="653282926" sldId="334"/>
            <ac:spMk id="3" creationId="{460F5CB3-FFEB-A9F6-B7BE-8C553FBAF62E}"/>
          </ac:spMkLst>
        </pc:spChg>
        <pc:spChg chg="mod">
          <ac:chgData name="Tống Võ Anh Thuận" userId="6ffbcda1-337e-494a-8d70-75761d6eb50b" providerId="ADAL" clId="{5BC11B72-6F65-4C6D-BE07-C0AAC0707FED}" dt="2023-06-01T12:05:15.921" v="6491" actId="20577"/>
          <ac:spMkLst>
            <pc:docMk/>
            <pc:sldMk cId="653282926" sldId="334"/>
            <ac:spMk id="968" creationId="{00000000-0000-0000-0000-000000000000}"/>
          </ac:spMkLst>
        </pc:spChg>
      </pc:sldChg>
      <pc:sldChg chg="addSp delSp modSp add mod">
        <pc:chgData name="Tống Võ Anh Thuận" userId="6ffbcda1-337e-494a-8d70-75761d6eb50b" providerId="ADAL" clId="{5BC11B72-6F65-4C6D-BE07-C0AAC0707FED}" dt="2023-06-05T14:43:28.153" v="7157" actId="478"/>
        <pc:sldMkLst>
          <pc:docMk/>
          <pc:sldMk cId="533834464" sldId="335"/>
        </pc:sldMkLst>
        <pc:spChg chg="add del mod">
          <ac:chgData name="Tống Võ Anh Thuận" userId="6ffbcda1-337e-494a-8d70-75761d6eb50b" providerId="ADAL" clId="{5BC11B72-6F65-4C6D-BE07-C0AAC0707FED}" dt="2023-06-05T14:38:31.833" v="7079" actId="478"/>
          <ac:spMkLst>
            <pc:docMk/>
            <pc:sldMk cId="533834464" sldId="335"/>
            <ac:spMk id="9" creationId="{9DA093A4-66C5-809C-93D8-AF809EB930F6}"/>
          </ac:spMkLst>
        </pc:spChg>
        <pc:spChg chg="add del mod">
          <ac:chgData name="Tống Võ Anh Thuận" userId="6ffbcda1-337e-494a-8d70-75761d6eb50b" providerId="ADAL" clId="{5BC11B72-6F65-4C6D-BE07-C0AAC0707FED}" dt="2023-06-05T14:43:28.153" v="7157" actId="478"/>
          <ac:spMkLst>
            <pc:docMk/>
            <pc:sldMk cId="533834464" sldId="335"/>
            <ac:spMk id="10" creationId="{3B5F6447-341B-6694-9B99-D7D2ECEB9F14}"/>
          </ac:spMkLst>
        </pc:spChg>
        <pc:spChg chg="mod">
          <ac:chgData name="Tống Võ Anh Thuận" userId="6ffbcda1-337e-494a-8d70-75761d6eb50b" providerId="ADAL" clId="{5BC11B72-6F65-4C6D-BE07-C0AAC0707FED}" dt="2023-06-05T13:29:16.374" v="7040" actId="20577"/>
          <ac:spMkLst>
            <pc:docMk/>
            <pc:sldMk cId="533834464" sldId="335"/>
            <ac:spMk id="850" creationId="{00000000-0000-0000-0000-000000000000}"/>
          </ac:spMkLst>
        </pc:spChg>
        <pc:picChg chg="add del mod">
          <ac:chgData name="Tống Võ Anh Thuận" userId="6ffbcda1-337e-494a-8d70-75761d6eb50b" providerId="ADAL" clId="{5BC11B72-6F65-4C6D-BE07-C0AAC0707FED}" dt="2023-06-05T13:48:18.268" v="7049" actId="478"/>
          <ac:picMkLst>
            <pc:docMk/>
            <pc:sldMk cId="533834464" sldId="335"/>
            <ac:picMk id="4" creationId="{21BA75B1-8BED-472D-1CA6-76C47CC1B0B8}"/>
          </ac:picMkLst>
        </pc:picChg>
        <pc:picChg chg="del">
          <ac:chgData name="Tống Võ Anh Thuận" userId="6ffbcda1-337e-494a-8d70-75761d6eb50b" providerId="ADAL" clId="{5BC11B72-6F65-4C6D-BE07-C0AAC0707FED}" dt="2023-06-05T13:29:19.773" v="7041" actId="478"/>
          <ac:picMkLst>
            <pc:docMk/>
            <pc:sldMk cId="533834464" sldId="335"/>
            <ac:picMk id="6" creationId="{650321CC-042F-6CCE-3FCB-D2191E8FFB21}"/>
          </ac:picMkLst>
        </pc:picChg>
        <pc:picChg chg="add mod">
          <ac:chgData name="Tống Võ Anh Thuận" userId="6ffbcda1-337e-494a-8d70-75761d6eb50b" providerId="ADAL" clId="{5BC11B72-6F65-4C6D-BE07-C0AAC0707FED}" dt="2023-06-05T14:41:18.222" v="7135" actId="1076"/>
          <ac:picMkLst>
            <pc:docMk/>
            <pc:sldMk cId="533834464" sldId="335"/>
            <ac:picMk id="8" creationId="{BE4C9910-1E97-C728-B2E4-60D9E928140D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4:01:00.015" v="7059" actId="962"/>
        <pc:sldMkLst>
          <pc:docMk/>
          <pc:sldMk cId="1375871638" sldId="336"/>
        </pc:sldMkLst>
        <pc:picChg chg="add mod">
          <ac:chgData name="Tống Võ Anh Thuận" userId="6ffbcda1-337e-494a-8d70-75761d6eb50b" providerId="ADAL" clId="{5BC11B72-6F65-4C6D-BE07-C0AAC0707FED}" dt="2023-06-05T14:01:00.015" v="7059" actId="962"/>
          <ac:picMkLst>
            <pc:docMk/>
            <pc:sldMk cId="1375871638" sldId="336"/>
            <ac:picMk id="4" creationId="{A6DED23B-0FEB-81F5-E3BA-C2A8776234A9}"/>
          </ac:picMkLst>
        </pc:picChg>
        <pc:picChg chg="del">
          <ac:chgData name="Tống Võ Anh Thuận" userId="6ffbcda1-337e-494a-8d70-75761d6eb50b" providerId="ADAL" clId="{5BC11B72-6F65-4C6D-BE07-C0AAC0707FED}" dt="2023-06-05T14:00:54.344" v="7055" actId="478"/>
          <ac:picMkLst>
            <pc:docMk/>
            <pc:sldMk cId="1375871638" sldId="336"/>
            <ac:picMk id="8" creationId="{BE4C9910-1E97-C728-B2E4-60D9E928140D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4:15:29.919" v="7065" actId="962"/>
        <pc:sldMkLst>
          <pc:docMk/>
          <pc:sldMk cId="2850763490" sldId="337"/>
        </pc:sldMkLst>
        <pc:picChg chg="del">
          <ac:chgData name="Tống Võ Anh Thuận" userId="6ffbcda1-337e-494a-8d70-75761d6eb50b" providerId="ADAL" clId="{5BC11B72-6F65-4C6D-BE07-C0AAC0707FED}" dt="2023-06-05T14:15:24.918" v="7061" actId="478"/>
          <ac:picMkLst>
            <pc:docMk/>
            <pc:sldMk cId="2850763490" sldId="337"/>
            <ac:picMk id="4" creationId="{A6DED23B-0FEB-81F5-E3BA-C2A8776234A9}"/>
          </ac:picMkLst>
        </pc:picChg>
        <pc:picChg chg="add mod">
          <ac:chgData name="Tống Võ Anh Thuận" userId="6ffbcda1-337e-494a-8d70-75761d6eb50b" providerId="ADAL" clId="{5BC11B72-6F65-4C6D-BE07-C0AAC0707FED}" dt="2023-06-05T14:15:29.919" v="7065" actId="962"/>
          <ac:picMkLst>
            <pc:docMk/>
            <pc:sldMk cId="2850763490" sldId="337"/>
            <ac:picMk id="5" creationId="{BC1EFBA8-3928-BA08-A40F-2FD88012373B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4:38:52.563" v="7086" actId="1076"/>
        <pc:sldMkLst>
          <pc:docMk/>
          <pc:sldMk cId="77431949" sldId="338"/>
        </pc:sldMkLst>
        <pc:picChg chg="add mod">
          <ac:chgData name="Tống Võ Anh Thuận" userId="6ffbcda1-337e-494a-8d70-75761d6eb50b" providerId="ADAL" clId="{5BC11B72-6F65-4C6D-BE07-C0AAC0707FED}" dt="2023-06-05T14:38:52.563" v="7086" actId="1076"/>
          <ac:picMkLst>
            <pc:docMk/>
            <pc:sldMk cId="77431949" sldId="338"/>
            <ac:picMk id="4" creationId="{05445A4B-FD32-012C-6CF7-263D1C0F0676}"/>
          </ac:picMkLst>
        </pc:picChg>
        <pc:picChg chg="del">
          <ac:chgData name="Tống Võ Anh Thuận" userId="6ffbcda1-337e-494a-8d70-75761d6eb50b" providerId="ADAL" clId="{5BC11B72-6F65-4C6D-BE07-C0AAC0707FED}" dt="2023-06-05T14:38:41.416" v="7081" actId="478"/>
          <ac:picMkLst>
            <pc:docMk/>
            <pc:sldMk cId="77431949" sldId="338"/>
            <ac:picMk id="5" creationId="{BC1EFBA8-3928-BA08-A40F-2FD88012373B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4:39:18.486" v="7097" actId="1076"/>
        <pc:sldMkLst>
          <pc:docMk/>
          <pc:sldMk cId="2458642694" sldId="339"/>
        </pc:sldMkLst>
        <pc:picChg chg="del">
          <ac:chgData name="Tống Võ Anh Thuận" userId="6ffbcda1-337e-494a-8d70-75761d6eb50b" providerId="ADAL" clId="{5BC11B72-6F65-4C6D-BE07-C0AAC0707FED}" dt="2023-06-05T14:38:57.852" v="7088" actId="478"/>
          <ac:picMkLst>
            <pc:docMk/>
            <pc:sldMk cId="2458642694" sldId="339"/>
            <ac:picMk id="4" creationId="{05445A4B-FD32-012C-6CF7-263D1C0F0676}"/>
          </ac:picMkLst>
        </pc:picChg>
        <pc:picChg chg="add mod">
          <ac:chgData name="Tống Võ Anh Thuận" userId="6ffbcda1-337e-494a-8d70-75761d6eb50b" providerId="ADAL" clId="{5BC11B72-6F65-4C6D-BE07-C0AAC0707FED}" dt="2023-06-05T14:39:18.486" v="7097" actId="1076"/>
          <ac:picMkLst>
            <pc:docMk/>
            <pc:sldMk cId="2458642694" sldId="339"/>
            <ac:picMk id="5" creationId="{44F17087-FEBC-8306-60A2-F0ABB32B9A74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48.308" v="12006" actId="478"/>
        <pc:sldMkLst>
          <pc:docMk/>
          <pc:sldMk cId="2465476680" sldId="340"/>
        </pc:sldMkLst>
        <pc:spChg chg="del">
          <ac:chgData name="Tống Võ Anh Thuận" userId="6ffbcda1-337e-494a-8d70-75761d6eb50b" providerId="ADAL" clId="{5BC11B72-6F65-4C6D-BE07-C0AAC0707FED}" dt="2023-06-05T16:47:48.308" v="12006" actId="478"/>
          <ac:spMkLst>
            <pc:docMk/>
            <pc:sldMk cId="2465476680" sldId="340"/>
            <ac:spMk id="10" creationId="{372CFDCE-F2E8-0F9E-3B4B-6ACAFA9E4A15}"/>
          </ac:spMkLst>
        </pc:spChg>
        <pc:spChg chg="mod">
          <ac:chgData name="Tống Võ Anh Thuận" userId="6ffbcda1-337e-494a-8d70-75761d6eb50b" providerId="ADAL" clId="{5BC11B72-6F65-4C6D-BE07-C0AAC0707FED}" dt="2023-06-05T15:05:57.318" v="7337" actId="255"/>
          <ac:spMkLst>
            <pc:docMk/>
            <pc:sldMk cId="2465476680" sldId="340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05T16:38:12.956" v="11982" actId="207"/>
          <ac:spMkLst>
            <pc:docMk/>
            <pc:sldMk cId="2465476680" sldId="340"/>
            <ac:spMk id="963" creationId="{00000000-0000-0000-0000-000000000000}"/>
          </ac:spMkLst>
        </pc:spChg>
        <pc:picChg chg="add del">
          <ac:chgData name="Tống Võ Anh Thuận" userId="6ffbcda1-337e-494a-8d70-75761d6eb50b" providerId="ADAL" clId="{5BC11B72-6F65-4C6D-BE07-C0AAC0707FED}" dt="2023-06-05T16:45:32.463" v="11985" actId="478"/>
          <ac:picMkLst>
            <pc:docMk/>
            <pc:sldMk cId="2465476680" sldId="340"/>
            <ac:picMk id="12" creationId="{C8180FE7-5DB5-5E5F-CF7F-522CA955DF7B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19.952" v="11996" actId="478"/>
        <pc:sldMkLst>
          <pc:docMk/>
          <pc:sldMk cId="2774915860" sldId="341"/>
        </pc:sldMkLst>
        <pc:spChg chg="del">
          <ac:chgData name="Tống Võ Anh Thuận" userId="6ffbcda1-337e-494a-8d70-75761d6eb50b" providerId="ADAL" clId="{5BC11B72-6F65-4C6D-BE07-C0AAC0707FED}" dt="2023-06-05T16:47:19.952" v="11996" actId="478"/>
          <ac:spMkLst>
            <pc:docMk/>
            <pc:sldMk cId="2774915860" sldId="341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5:15:34.429" v="7661" actId="478"/>
          <ac:spMkLst>
            <pc:docMk/>
            <pc:sldMk cId="2774915860" sldId="341"/>
            <ac:spMk id="13" creationId="{0F15D7CD-DF3D-A0A0-F5A9-15B5E8C16E9B}"/>
          </ac:spMkLst>
        </pc:spChg>
        <pc:spChg chg="del">
          <ac:chgData name="Tống Võ Anh Thuận" userId="6ffbcda1-337e-494a-8d70-75761d6eb50b" providerId="ADAL" clId="{5BC11B72-6F65-4C6D-BE07-C0AAC0707FED}" dt="2023-06-05T15:15:31.048" v="7660" actId="478"/>
          <ac:spMkLst>
            <pc:docMk/>
            <pc:sldMk cId="2774915860" sldId="341"/>
            <ac:spMk id="963" creationId="{00000000-0000-0000-0000-000000000000}"/>
          </ac:spMkLst>
        </pc:spChg>
        <pc:picChg chg="mod">
          <ac:chgData name="Tống Võ Anh Thuận" userId="6ffbcda1-337e-494a-8d70-75761d6eb50b" providerId="ADAL" clId="{5BC11B72-6F65-4C6D-BE07-C0AAC0707FED}" dt="2023-06-05T15:15:43.279" v="7666" actId="1076"/>
          <ac:picMkLst>
            <pc:docMk/>
            <pc:sldMk cId="2774915860" sldId="341"/>
            <ac:picMk id="12" creationId="{A1541ABB-BAD1-0A12-6BD7-3650F0E97358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6T17:58:52.205" v="12263" actId="20577"/>
        <pc:sldMkLst>
          <pc:docMk/>
          <pc:sldMk cId="3885349852" sldId="342"/>
        </pc:sldMkLst>
        <pc:spChg chg="del">
          <ac:chgData name="Tống Võ Anh Thuận" userId="6ffbcda1-337e-494a-8d70-75761d6eb50b" providerId="ADAL" clId="{5BC11B72-6F65-4C6D-BE07-C0AAC0707FED}" dt="2023-06-05T16:47:23.732" v="11997" actId="478"/>
          <ac:spMkLst>
            <pc:docMk/>
            <pc:sldMk cId="3885349852" sldId="342"/>
            <ac:spMk id="10" creationId="{372CFDCE-F2E8-0F9E-3B4B-6ACAFA9E4A15}"/>
          </ac:spMkLst>
        </pc:spChg>
        <pc:spChg chg="del">
          <ac:chgData name="Tống Võ Anh Thuận" userId="6ffbcda1-337e-494a-8d70-75761d6eb50b" providerId="ADAL" clId="{5BC11B72-6F65-4C6D-BE07-C0AAC0707FED}" dt="2023-06-05T16:47:23.732" v="11997" actId="478"/>
          <ac:spMkLst>
            <pc:docMk/>
            <pc:sldMk cId="3885349852" sldId="342"/>
            <ac:spMk id="11" creationId="{26952039-5685-EC35-E2D4-6E58323EA8D4}"/>
          </ac:spMkLst>
        </pc:spChg>
        <pc:spChg chg="add del mod">
          <ac:chgData name="Tống Võ Anh Thuận" userId="6ffbcda1-337e-494a-8d70-75761d6eb50b" providerId="ADAL" clId="{5BC11B72-6F65-4C6D-BE07-C0AAC0707FED}" dt="2023-06-05T15:25:00.076" v="8538" actId="478"/>
          <ac:spMkLst>
            <pc:docMk/>
            <pc:sldMk cId="3885349852" sldId="342"/>
            <ac:spMk id="14" creationId="{C6779C4F-A81C-1020-7ED6-DEFDB4578B83}"/>
          </ac:spMkLst>
        </pc:spChg>
        <pc:spChg chg="mod">
          <ac:chgData name="Tống Võ Anh Thuận" userId="6ffbcda1-337e-494a-8d70-75761d6eb50b" providerId="ADAL" clId="{5BC11B72-6F65-4C6D-BE07-C0AAC0707FED}" dt="2023-06-06T17:58:52.205" v="12263" actId="20577"/>
          <ac:spMkLst>
            <pc:docMk/>
            <pc:sldMk cId="3885349852" sldId="342"/>
            <ac:spMk id="96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5T15:24:58.530" v="8537" actId="478"/>
          <ac:spMkLst>
            <pc:docMk/>
            <pc:sldMk cId="3885349852" sldId="342"/>
            <ac:spMk id="963" creationId="{00000000-0000-0000-0000-000000000000}"/>
          </ac:spMkLst>
        </pc:spChg>
        <pc:picChg chg="del mod">
          <ac:chgData name="Tống Võ Anh Thuận" userId="6ffbcda1-337e-494a-8d70-75761d6eb50b" providerId="ADAL" clId="{5BC11B72-6F65-4C6D-BE07-C0AAC0707FED}" dt="2023-06-05T15:31:37.180" v="8544" actId="478"/>
          <ac:picMkLst>
            <pc:docMk/>
            <pc:sldMk cId="3885349852" sldId="342"/>
            <ac:picMk id="13" creationId="{04B28894-3C15-C8D5-1C17-080D274A4903}"/>
          </ac:picMkLst>
        </pc:picChg>
        <pc:picChg chg="add mod">
          <ac:chgData name="Tống Võ Anh Thuận" userId="6ffbcda1-337e-494a-8d70-75761d6eb50b" providerId="ADAL" clId="{5BC11B72-6F65-4C6D-BE07-C0AAC0707FED}" dt="2023-06-05T15:31:49.087" v="8549" actId="1076"/>
          <ac:picMkLst>
            <pc:docMk/>
            <pc:sldMk cId="3885349852" sldId="342"/>
            <ac:picMk id="16" creationId="{B5264E95-7A7B-3B38-B7AA-C3F0067384FC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6T17:59:15.076" v="12267" actId="20577"/>
        <pc:sldMkLst>
          <pc:docMk/>
          <pc:sldMk cId="374287517" sldId="343"/>
        </pc:sldMkLst>
        <pc:spChg chg="del">
          <ac:chgData name="Tống Võ Anh Thuận" userId="6ffbcda1-337e-494a-8d70-75761d6eb50b" providerId="ADAL" clId="{5BC11B72-6F65-4C6D-BE07-C0AAC0707FED}" dt="2023-06-05T16:47:30.032" v="11999" actId="478"/>
          <ac:spMkLst>
            <pc:docMk/>
            <pc:sldMk cId="374287517" sldId="343"/>
            <ac:spMk id="10" creationId="{372CFDCE-F2E8-0F9E-3B4B-6ACAFA9E4A15}"/>
          </ac:spMkLst>
        </pc:spChg>
        <pc:spChg chg="del">
          <ac:chgData name="Tống Võ Anh Thuận" userId="6ffbcda1-337e-494a-8d70-75761d6eb50b" providerId="ADAL" clId="{5BC11B72-6F65-4C6D-BE07-C0AAC0707FED}" dt="2023-06-05T16:47:30.032" v="11999" actId="478"/>
          <ac:spMkLst>
            <pc:docMk/>
            <pc:sldMk cId="374287517" sldId="343"/>
            <ac:spMk id="11" creationId="{26952039-5685-EC35-E2D4-6E58323EA8D4}"/>
          </ac:spMkLst>
        </pc:spChg>
        <pc:spChg chg="add del mod">
          <ac:chgData name="Tống Võ Anh Thuận" userId="6ffbcda1-337e-494a-8d70-75761d6eb50b" providerId="ADAL" clId="{5BC11B72-6F65-4C6D-BE07-C0AAC0707FED}" dt="2023-06-05T15:32:09.776" v="8552" actId="478"/>
          <ac:spMkLst>
            <pc:docMk/>
            <pc:sldMk cId="374287517" sldId="343"/>
            <ac:spMk id="15" creationId="{36214E80-BB05-0EC7-A05E-45DD42007C35}"/>
          </ac:spMkLst>
        </pc:spChg>
        <pc:spChg chg="mod">
          <ac:chgData name="Tống Võ Anh Thuận" userId="6ffbcda1-337e-494a-8d70-75761d6eb50b" providerId="ADAL" clId="{5BC11B72-6F65-4C6D-BE07-C0AAC0707FED}" dt="2023-06-06T17:59:15.076" v="12267" actId="20577"/>
          <ac:spMkLst>
            <pc:docMk/>
            <pc:sldMk cId="374287517" sldId="343"/>
            <ac:spMk id="96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5T15:32:08.433" v="8551" actId="478"/>
          <ac:spMkLst>
            <pc:docMk/>
            <pc:sldMk cId="374287517" sldId="343"/>
            <ac:spMk id="963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6-05T15:32:24.966" v="8557" actId="1076"/>
          <ac:picMkLst>
            <pc:docMk/>
            <pc:sldMk cId="374287517" sldId="343"/>
            <ac:picMk id="13" creationId="{50AD558A-2ED5-CD9A-E4E2-4DD7A5C93B66}"/>
          </ac:picMkLst>
        </pc:picChg>
      </pc:sldChg>
      <pc:sldChg chg="addSp delSp modSp add mod ord">
        <pc:chgData name="Tống Võ Anh Thuận" userId="6ffbcda1-337e-494a-8d70-75761d6eb50b" providerId="ADAL" clId="{5BC11B72-6F65-4C6D-BE07-C0AAC0707FED}" dt="2023-06-06T17:57:02.349" v="12247"/>
        <pc:sldMkLst>
          <pc:docMk/>
          <pc:sldMk cId="433915064" sldId="344"/>
        </pc:sldMkLst>
        <pc:spChg chg="del">
          <ac:chgData name="Tống Võ Anh Thuận" userId="6ffbcda1-337e-494a-8d70-75761d6eb50b" providerId="ADAL" clId="{5BC11B72-6F65-4C6D-BE07-C0AAC0707FED}" dt="2023-06-05T16:47:35.153" v="12001" actId="478"/>
          <ac:spMkLst>
            <pc:docMk/>
            <pc:sldMk cId="433915064" sldId="344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5:44:14.912" v="9721" actId="478"/>
          <ac:spMkLst>
            <pc:docMk/>
            <pc:sldMk cId="433915064" sldId="344"/>
            <ac:spMk id="13" creationId="{2054D1F4-C43A-DFE7-A2E1-26B4B41FF2AF}"/>
          </ac:spMkLst>
        </pc:spChg>
        <pc:spChg chg="del">
          <ac:chgData name="Tống Võ Anh Thuận" userId="6ffbcda1-337e-494a-8d70-75761d6eb50b" providerId="ADAL" clId="{5BC11B72-6F65-4C6D-BE07-C0AAC0707FED}" dt="2023-06-05T15:44:13.644" v="9720" actId="478"/>
          <ac:spMkLst>
            <pc:docMk/>
            <pc:sldMk cId="433915064" sldId="344"/>
            <ac:spMk id="963" creationId="{00000000-0000-0000-0000-000000000000}"/>
          </ac:spMkLst>
        </pc:spChg>
        <pc:picChg chg="mod">
          <ac:chgData name="Tống Võ Anh Thuận" userId="6ffbcda1-337e-494a-8d70-75761d6eb50b" providerId="ADAL" clId="{5BC11B72-6F65-4C6D-BE07-C0AAC0707FED}" dt="2023-06-05T15:44:26.430" v="9724" actId="1076"/>
          <ac:picMkLst>
            <pc:docMk/>
            <pc:sldMk cId="433915064" sldId="344"/>
            <ac:picMk id="12" creationId="{2774B406-BF92-3653-D126-6FD572FF13EE}"/>
          </ac:picMkLst>
        </pc:picChg>
      </pc:sldChg>
      <pc:sldChg chg="addSp delSp modSp add mod ord">
        <pc:chgData name="Tống Võ Anh Thuận" userId="6ffbcda1-337e-494a-8d70-75761d6eb50b" providerId="ADAL" clId="{5BC11B72-6F65-4C6D-BE07-C0AAC0707FED}" dt="2023-06-06T17:57:21.182" v="12249"/>
        <pc:sldMkLst>
          <pc:docMk/>
          <pc:sldMk cId="1871863733" sldId="345"/>
        </pc:sldMkLst>
        <pc:spChg chg="del">
          <ac:chgData name="Tống Võ Anh Thuận" userId="6ffbcda1-337e-494a-8d70-75761d6eb50b" providerId="ADAL" clId="{5BC11B72-6F65-4C6D-BE07-C0AAC0707FED}" dt="2023-06-05T16:47:40.429" v="12003" actId="478"/>
          <ac:spMkLst>
            <pc:docMk/>
            <pc:sldMk cId="1871863733" sldId="345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6:20:22.180" v="10961" actId="478"/>
          <ac:spMkLst>
            <pc:docMk/>
            <pc:sldMk cId="1871863733" sldId="345"/>
            <ac:spMk id="12" creationId="{BDBA08D9-B095-B53C-2B36-316497F14DB7}"/>
          </ac:spMkLst>
        </pc:spChg>
        <pc:spChg chg="del">
          <ac:chgData name="Tống Võ Anh Thuận" userId="6ffbcda1-337e-494a-8d70-75761d6eb50b" providerId="ADAL" clId="{5BC11B72-6F65-4C6D-BE07-C0AAC0707FED}" dt="2023-06-05T16:20:20.869" v="10960" actId="478"/>
          <ac:spMkLst>
            <pc:docMk/>
            <pc:sldMk cId="1871863733" sldId="345"/>
            <ac:spMk id="963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6-05T16:22:08.937" v="11008" actId="1076"/>
          <ac:picMkLst>
            <pc:docMk/>
            <pc:sldMk cId="1871863733" sldId="345"/>
            <ac:picMk id="14" creationId="{F2C9A5CF-F768-0DF0-5783-E842CB87A6B2}"/>
          </ac:picMkLst>
        </pc:picChg>
      </pc:sldChg>
      <pc:sldChg chg="addSp delSp modSp add mod ord">
        <pc:chgData name="Tống Võ Anh Thuận" userId="6ffbcda1-337e-494a-8d70-75761d6eb50b" providerId="ADAL" clId="{5BC11B72-6F65-4C6D-BE07-C0AAC0707FED}" dt="2023-06-06T17:58:45.214" v="12259" actId="20577"/>
        <pc:sldMkLst>
          <pc:docMk/>
          <pc:sldMk cId="4207108715" sldId="346"/>
        </pc:sldMkLst>
        <pc:spChg chg="del">
          <ac:chgData name="Tống Võ Anh Thuận" userId="6ffbcda1-337e-494a-8d70-75761d6eb50b" providerId="ADAL" clId="{5BC11B72-6F65-4C6D-BE07-C0AAC0707FED}" dt="2023-06-05T16:47:45.893" v="12005" actId="478"/>
          <ac:spMkLst>
            <pc:docMk/>
            <pc:sldMk cId="4207108715" sldId="346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6:31:43.757" v="11483" actId="478"/>
          <ac:spMkLst>
            <pc:docMk/>
            <pc:sldMk cId="4207108715" sldId="346"/>
            <ac:spMk id="12" creationId="{7DA9710E-4CF7-1BBD-5D4B-82AE79D0072A}"/>
          </ac:spMkLst>
        </pc:spChg>
        <pc:spChg chg="mod">
          <ac:chgData name="Tống Võ Anh Thuận" userId="6ffbcda1-337e-494a-8d70-75761d6eb50b" providerId="ADAL" clId="{5BC11B72-6F65-4C6D-BE07-C0AAC0707FED}" dt="2023-06-06T17:58:45.214" v="12259" actId="20577"/>
          <ac:spMkLst>
            <pc:docMk/>
            <pc:sldMk cId="4207108715" sldId="346"/>
            <ac:spMk id="961" creationId="{00000000-0000-0000-0000-000000000000}"/>
          </ac:spMkLst>
        </pc:spChg>
        <pc:spChg chg="del">
          <ac:chgData name="Tống Võ Anh Thuận" userId="6ffbcda1-337e-494a-8d70-75761d6eb50b" providerId="ADAL" clId="{5BC11B72-6F65-4C6D-BE07-C0AAC0707FED}" dt="2023-06-05T16:31:40.519" v="11482" actId="478"/>
          <ac:spMkLst>
            <pc:docMk/>
            <pc:sldMk cId="4207108715" sldId="346"/>
            <ac:spMk id="963" creationId="{00000000-0000-0000-0000-000000000000}"/>
          </ac:spMkLst>
        </pc:spChg>
        <pc:picChg chg="add mod">
          <ac:chgData name="Tống Võ Anh Thuận" userId="6ffbcda1-337e-494a-8d70-75761d6eb50b" providerId="ADAL" clId="{5BC11B72-6F65-4C6D-BE07-C0AAC0707FED}" dt="2023-06-05T16:31:50.172" v="11487" actId="1076"/>
          <ac:picMkLst>
            <pc:docMk/>
            <pc:sldMk cId="4207108715" sldId="346"/>
            <ac:picMk id="14" creationId="{EA7112B4-EBD3-3D01-DA64-ED51D7098B9E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05T16:47:54.483" v="12007" actId="478"/>
        <pc:sldMkLst>
          <pc:docMk/>
          <pc:sldMk cId="218966779" sldId="347"/>
        </pc:sldMkLst>
        <pc:spChg chg="del">
          <ac:chgData name="Tống Võ Anh Thuận" userId="6ffbcda1-337e-494a-8d70-75761d6eb50b" providerId="ADAL" clId="{5BC11B72-6F65-4C6D-BE07-C0AAC0707FED}" dt="2023-06-05T16:47:54.483" v="12007" actId="478"/>
          <ac:spMkLst>
            <pc:docMk/>
            <pc:sldMk cId="218966779" sldId="347"/>
            <ac:spMk id="10" creationId="{372CFDCE-F2E8-0F9E-3B4B-6ACAFA9E4A15}"/>
          </ac:spMkLst>
        </pc:spChg>
        <pc:spChg chg="add del mod">
          <ac:chgData name="Tống Võ Anh Thuận" userId="6ffbcda1-337e-494a-8d70-75761d6eb50b" providerId="ADAL" clId="{5BC11B72-6F65-4C6D-BE07-C0AAC0707FED}" dt="2023-06-05T16:45:38.633" v="11988" actId="478"/>
          <ac:spMkLst>
            <pc:docMk/>
            <pc:sldMk cId="218966779" sldId="347"/>
            <ac:spMk id="13" creationId="{522001CF-6F35-7C85-CC56-C33C2041C74F}"/>
          </ac:spMkLst>
        </pc:spChg>
        <pc:spChg chg="del">
          <ac:chgData name="Tống Võ Anh Thuận" userId="6ffbcda1-337e-494a-8d70-75761d6eb50b" providerId="ADAL" clId="{5BC11B72-6F65-4C6D-BE07-C0AAC0707FED}" dt="2023-06-05T16:45:37.160" v="11987" actId="478"/>
          <ac:spMkLst>
            <pc:docMk/>
            <pc:sldMk cId="218966779" sldId="347"/>
            <ac:spMk id="963" creationId="{00000000-0000-0000-0000-000000000000}"/>
          </ac:spMkLst>
        </pc:spChg>
        <pc:picChg chg="mod">
          <ac:chgData name="Tống Võ Anh Thuận" userId="6ffbcda1-337e-494a-8d70-75761d6eb50b" providerId="ADAL" clId="{5BC11B72-6F65-4C6D-BE07-C0AAC0707FED}" dt="2023-06-05T16:45:51.159" v="11993" actId="1076"/>
          <ac:picMkLst>
            <pc:docMk/>
            <pc:sldMk cId="218966779" sldId="347"/>
            <ac:picMk id="12" creationId="{C8180FE7-5DB5-5E5F-CF7F-522CA955DF7B}"/>
          </ac:picMkLst>
        </pc:picChg>
      </pc:sldChg>
      <pc:sldChg chg="addSp modSp add mod">
        <pc:chgData name="Tống Võ Anh Thuận" userId="6ffbcda1-337e-494a-8d70-75761d6eb50b" providerId="ADAL" clId="{5BC11B72-6F65-4C6D-BE07-C0AAC0707FED}" dt="2023-06-13T10:11:11.495" v="12640" actId="1076"/>
        <pc:sldMkLst>
          <pc:docMk/>
          <pc:sldMk cId="1350881807" sldId="348"/>
        </pc:sldMkLst>
        <pc:spChg chg="mod">
          <ac:chgData name="Tống Võ Anh Thuận" userId="6ffbcda1-337e-494a-8d70-75761d6eb50b" providerId="ADAL" clId="{5BC11B72-6F65-4C6D-BE07-C0AAC0707FED}" dt="2023-06-13T10:08:52.472" v="12322" actId="20577"/>
          <ac:spMkLst>
            <pc:docMk/>
            <pc:sldMk cId="1350881807" sldId="348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13T10:10:08.089" v="12636" actId="14100"/>
          <ac:spMkLst>
            <pc:docMk/>
            <pc:sldMk cId="1350881807" sldId="348"/>
            <ac:spMk id="963" creationId="{00000000-0000-0000-0000-000000000000}"/>
          </ac:spMkLst>
        </pc:spChg>
        <pc:picChg chg="add mod modCrop">
          <ac:chgData name="Tống Võ Anh Thuận" userId="6ffbcda1-337e-494a-8d70-75761d6eb50b" providerId="ADAL" clId="{5BC11B72-6F65-4C6D-BE07-C0AAC0707FED}" dt="2023-06-13T10:11:11.495" v="12640" actId="1076"/>
          <ac:picMkLst>
            <pc:docMk/>
            <pc:sldMk cId="1350881807" sldId="348"/>
            <ac:picMk id="10" creationId="{A2C43B5A-2CC7-2C93-AE4F-84D4294D3B70}"/>
          </ac:picMkLst>
        </pc:picChg>
      </pc:sldChg>
      <pc:sldChg chg="addSp delSp modSp add mod">
        <pc:chgData name="Tống Võ Anh Thuận" userId="6ffbcda1-337e-494a-8d70-75761d6eb50b" providerId="ADAL" clId="{5BC11B72-6F65-4C6D-BE07-C0AAC0707FED}" dt="2023-06-13T10:30:54.169" v="13041" actId="20577"/>
        <pc:sldMkLst>
          <pc:docMk/>
          <pc:sldMk cId="195354296" sldId="349"/>
        </pc:sldMkLst>
        <pc:spChg chg="mod">
          <ac:chgData name="Tống Võ Anh Thuận" userId="6ffbcda1-337e-494a-8d70-75761d6eb50b" providerId="ADAL" clId="{5BC11B72-6F65-4C6D-BE07-C0AAC0707FED}" dt="2023-06-13T10:11:30.472" v="12677" actId="20577"/>
          <ac:spMkLst>
            <pc:docMk/>
            <pc:sldMk cId="195354296" sldId="349"/>
            <ac:spMk id="961" creationId="{00000000-0000-0000-0000-000000000000}"/>
          </ac:spMkLst>
        </pc:spChg>
        <pc:spChg chg="mod">
          <ac:chgData name="Tống Võ Anh Thuận" userId="6ffbcda1-337e-494a-8d70-75761d6eb50b" providerId="ADAL" clId="{5BC11B72-6F65-4C6D-BE07-C0AAC0707FED}" dt="2023-06-13T10:30:54.169" v="13041" actId="20577"/>
          <ac:spMkLst>
            <pc:docMk/>
            <pc:sldMk cId="195354296" sldId="349"/>
            <ac:spMk id="963" creationId="{00000000-0000-0000-0000-000000000000}"/>
          </ac:spMkLst>
        </pc:spChg>
        <pc:picChg chg="del">
          <ac:chgData name="Tống Võ Anh Thuận" userId="6ffbcda1-337e-494a-8d70-75761d6eb50b" providerId="ADAL" clId="{5BC11B72-6F65-4C6D-BE07-C0AAC0707FED}" dt="2023-06-13T10:12:10.883" v="12978" actId="478"/>
          <ac:picMkLst>
            <pc:docMk/>
            <pc:sldMk cId="195354296" sldId="349"/>
            <ac:picMk id="10" creationId="{A2C43B5A-2CC7-2C93-AE4F-84D4294D3B70}"/>
          </ac:picMkLst>
        </pc:picChg>
        <pc:picChg chg="add mod">
          <ac:chgData name="Tống Võ Anh Thuận" userId="6ffbcda1-337e-494a-8d70-75761d6eb50b" providerId="ADAL" clId="{5BC11B72-6F65-4C6D-BE07-C0AAC0707FED}" dt="2023-06-13T10:12:33.785" v="13008" actId="1076"/>
          <ac:picMkLst>
            <pc:docMk/>
            <pc:sldMk cId="195354296" sldId="349"/>
            <ac:picMk id="11" creationId="{5EB2C48E-77DF-D98B-35F6-0BB06AFA88A1}"/>
          </ac:picMkLst>
        </pc:picChg>
      </pc:sldChg>
      <pc:sldMasterChg chg="delSldLayout modSldLayout">
        <pc:chgData name="Tống Võ Anh Thuận" userId="6ffbcda1-337e-494a-8d70-75761d6eb50b" providerId="ADAL" clId="{5BC11B72-6F65-4C6D-BE07-C0AAC0707FED}" dt="2023-06-05T22:03:20.936" v="12081" actId="47"/>
        <pc:sldMasterMkLst>
          <pc:docMk/>
          <pc:sldMasterMk cId="0" sldId="2147483672"/>
        </pc:sldMasterMkLst>
        <pc:sldLayoutChg chg="addSp modSp setBg">
          <pc:chgData name="Tống Võ Anh Thuận" userId="6ffbcda1-337e-494a-8d70-75761d6eb50b" providerId="ADAL" clId="{5BC11B72-6F65-4C6D-BE07-C0AAC0707FED}" dt="2023-06-01T11:28:48.672" v="4161"/>
          <pc:sldLayoutMkLst>
            <pc:docMk/>
            <pc:sldMasterMk cId="0" sldId="2147483672"/>
            <pc:sldLayoutMk cId="0" sldId="2147483648"/>
          </pc:sldLayoutMkLst>
          <pc:spChg chg="add mod">
            <ac:chgData name="Tống Võ Anh Thuận" userId="6ffbcda1-337e-494a-8d70-75761d6eb50b" providerId="ADAL" clId="{5BC11B72-6F65-4C6D-BE07-C0AAC0707FED}" dt="2023-06-01T11:28:48.672" v="4161"/>
            <ac:spMkLst>
              <pc:docMk/>
              <pc:sldMasterMk cId="0" sldId="2147483672"/>
              <pc:sldLayoutMk cId="0" sldId="2147483648"/>
              <ac:spMk id="2" creationId="{A61CD971-20F5-5EF3-DF87-5E68ABCE8E21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0.274" v="4162"/>
          <pc:sldLayoutMkLst>
            <pc:docMk/>
            <pc:sldMasterMk cId="0" sldId="2147483672"/>
            <pc:sldLayoutMk cId="0" sldId="2147483649"/>
          </pc:sldLayoutMkLst>
          <pc:spChg chg="add mod">
            <ac:chgData name="Tống Võ Anh Thuận" userId="6ffbcda1-337e-494a-8d70-75761d6eb50b" providerId="ADAL" clId="{5BC11B72-6F65-4C6D-BE07-C0AAC0707FED}" dt="2023-06-01T11:28:50.274" v="4162"/>
            <ac:spMkLst>
              <pc:docMk/>
              <pc:sldMasterMk cId="0" sldId="2147483672"/>
              <pc:sldLayoutMk cId="0" sldId="2147483649"/>
              <ac:spMk id="2" creationId="{D77BE036-5A6B-6336-0119-17AAB8FC4BBD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50"/>
          </pc:sldLayoutMkLst>
          <pc:spChg chg="add mod">
            <ac:chgData name="Tống Võ Anh Thuận" userId="6ffbcda1-337e-494a-8d70-75761d6eb50b" providerId="ADAL" clId="{5BC11B72-6F65-4C6D-BE07-C0AAC0707FED}" dt="2023-06-01T11:28:51.356" v="4163"/>
            <ac:spMkLst>
              <pc:docMk/>
              <pc:sldMasterMk cId="0" sldId="2147483672"/>
              <pc:sldLayoutMk cId="0" sldId="2147483650"/>
              <ac:spMk id="2" creationId="{82158AAF-80C2-A7CD-14EA-1029F042DC9B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51"/>
          </pc:sldLayoutMkLst>
          <pc:spChg chg="add mod">
            <ac:chgData name="Tống Võ Anh Thuận" userId="6ffbcda1-337e-494a-8d70-75761d6eb50b" providerId="ADAL" clId="{5BC11B72-6F65-4C6D-BE07-C0AAC0707FED}" dt="2023-06-01T11:28:51.909" v="4164"/>
            <ac:spMkLst>
              <pc:docMk/>
              <pc:sldMasterMk cId="0" sldId="2147483672"/>
              <pc:sldLayoutMk cId="0" sldId="2147483651"/>
              <ac:spMk id="2" creationId="{985121EB-1942-E7D3-A83E-D169591E90D4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2.380" v="4165"/>
          <pc:sldLayoutMkLst>
            <pc:docMk/>
            <pc:sldMasterMk cId="0" sldId="2147483672"/>
            <pc:sldLayoutMk cId="0" sldId="2147483652"/>
          </pc:sldLayoutMkLst>
          <pc:spChg chg="add mod">
            <ac:chgData name="Tống Võ Anh Thuận" userId="6ffbcda1-337e-494a-8d70-75761d6eb50b" providerId="ADAL" clId="{5BC11B72-6F65-4C6D-BE07-C0AAC0707FED}" dt="2023-06-01T11:28:52.380" v="4165"/>
            <ac:spMkLst>
              <pc:docMk/>
              <pc:sldMasterMk cId="0" sldId="2147483672"/>
              <pc:sldLayoutMk cId="0" sldId="2147483652"/>
              <ac:spMk id="2" creationId="{22D5AE1B-2D2F-CE19-6676-7C2AA4BB52C0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2.789" v="4166"/>
          <pc:sldLayoutMkLst>
            <pc:docMk/>
            <pc:sldMasterMk cId="0" sldId="2147483672"/>
            <pc:sldLayoutMk cId="0" sldId="2147483653"/>
          </pc:sldLayoutMkLst>
          <pc:spChg chg="add mod">
            <ac:chgData name="Tống Võ Anh Thuận" userId="6ffbcda1-337e-494a-8d70-75761d6eb50b" providerId="ADAL" clId="{5BC11B72-6F65-4C6D-BE07-C0AAC0707FED}" dt="2023-06-01T11:28:52.789" v="4166"/>
            <ac:spMkLst>
              <pc:docMk/>
              <pc:sldMasterMk cId="0" sldId="2147483672"/>
              <pc:sldLayoutMk cId="0" sldId="2147483653"/>
              <ac:spMk id="2" creationId="{125E5D20-2D2D-29F4-C59B-66A72AC9C5C4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3.310" v="4167"/>
          <pc:sldLayoutMkLst>
            <pc:docMk/>
            <pc:sldMasterMk cId="0" sldId="2147483672"/>
            <pc:sldLayoutMk cId="0" sldId="2147483654"/>
          </pc:sldLayoutMkLst>
          <pc:spChg chg="add mod">
            <ac:chgData name="Tống Võ Anh Thuận" userId="6ffbcda1-337e-494a-8d70-75761d6eb50b" providerId="ADAL" clId="{5BC11B72-6F65-4C6D-BE07-C0AAC0707FED}" dt="2023-06-01T11:28:53.310" v="4167"/>
            <ac:spMkLst>
              <pc:docMk/>
              <pc:sldMasterMk cId="0" sldId="2147483672"/>
              <pc:sldLayoutMk cId="0" sldId="2147483654"/>
              <ac:spMk id="2" creationId="{3900E1CF-0B60-A369-3397-6386FBFF85EC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3.869" v="4168"/>
          <pc:sldLayoutMkLst>
            <pc:docMk/>
            <pc:sldMasterMk cId="0" sldId="2147483672"/>
            <pc:sldLayoutMk cId="0" sldId="2147483655"/>
          </pc:sldLayoutMkLst>
          <pc:spChg chg="add mod">
            <ac:chgData name="Tống Võ Anh Thuận" userId="6ffbcda1-337e-494a-8d70-75761d6eb50b" providerId="ADAL" clId="{5BC11B72-6F65-4C6D-BE07-C0AAC0707FED}" dt="2023-06-01T11:28:53.869" v="4168"/>
            <ac:spMkLst>
              <pc:docMk/>
              <pc:sldMasterMk cId="0" sldId="2147483672"/>
              <pc:sldLayoutMk cId="0" sldId="2147483655"/>
              <ac:spMk id="2" creationId="{35A9DBA5-F014-3736-3DD1-3DE8D072C945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56"/>
          </pc:sldLayoutMkLst>
          <pc:spChg chg="add mod">
            <ac:chgData name="Tống Võ Anh Thuận" userId="6ffbcda1-337e-494a-8d70-75761d6eb50b" providerId="ADAL" clId="{5BC11B72-6F65-4C6D-BE07-C0AAC0707FED}" dt="2023-06-01T11:28:54.967" v="4169"/>
            <ac:spMkLst>
              <pc:docMk/>
              <pc:sldMasterMk cId="0" sldId="2147483672"/>
              <pc:sldLayoutMk cId="0" sldId="2147483656"/>
              <ac:spMk id="2" creationId="{BA554671-74B0-1265-BAEE-0AFDC91D41C9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6.475" v="4170"/>
          <pc:sldLayoutMkLst>
            <pc:docMk/>
            <pc:sldMasterMk cId="0" sldId="2147483672"/>
            <pc:sldLayoutMk cId="0" sldId="2147483657"/>
          </pc:sldLayoutMkLst>
          <pc:spChg chg="add mod">
            <ac:chgData name="Tống Võ Anh Thuận" userId="6ffbcda1-337e-494a-8d70-75761d6eb50b" providerId="ADAL" clId="{5BC11B72-6F65-4C6D-BE07-C0AAC0707FED}" dt="2023-06-01T11:28:56.475" v="4170"/>
            <ac:spMkLst>
              <pc:docMk/>
              <pc:sldMasterMk cId="0" sldId="2147483672"/>
              <pc:sldLayoutMk cId="0" sldId="2147483657"/>
              <ac:spMk id="2" creationId="{47578E6C-F4BF-D470-10B6-B4CF3A9D43EB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8:57.060" v="4171"/>
          <pc:sldLayoutMkLst>
            <pc:docMk/>
            <pc:sldMasterMk cId="0" sldId="2147483672"/>
            <pc:sldLayoutMk cId="0" sldId="2147483658"/>
          </pc:sldLayoutMkLst>
          <pc:spChg chg="add mod">
            <ac:chgData name="Tống Võ Anh Thuận" userId="6ffbcda1-337e-494a-8d70-75761d6eb50b" providerId="ADAL" clId="{5BC11B72-6F65-4C6D-BE07-C0AAC0707FED}" dt="2023-06-01T11:28:57.060" v="4171"/>
            <ac:spMkLst>
              <pc:docMk/>
              <pc:sldMasterMk cId="0" sldId="2147483672"/>
              <pc:sldLayoutMk cId="0" sldId="2147483658"/>
              <ac:spMk id="2" creationId="{BC176118-46A0-00D2-D01D-6BF496210C27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59"/>
          </pc:sldLayoutMkLst>
          <pc:spChg chg="add mod">
            <ac:chgData name="Tống Võ Anh Thuận" userId="6ffbcda1-337e-494a-8d70-75761d6eb50b" providerId="ADAL" clId="{5BC11B72-6F65-4C6D-BE07-C0AAC0707FED}" dt="2023-06-01T11:28:58.416" v="4172"/>
            <ac:spMkLst>
              <pc:docMk/>
              <pc:sldMasterMk cId="0" sldId="2147483672"/>
              <pc:sldLayoutMk cId="0" sldId="2147483659"/>
              <ac:spMk id="2" creationId="{9923F60F-3FF2-EBEE-639D-4DF101B23A80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60"/>
          </pc:sldLayoutMkLst>
          <pc:spChg chg="add mod">
            <ac:chgData name="Tống Võ Anh Thuận" userId="6ffbcda1-337e-494a-8d70-75761d6eb50b" providerId="ADAL" clId="{5BC11B72-6F65-4C6D-BE07-C0AAC0707FED}" dt="2023-06-01T11:28:59.563" v="4173"/>
            <ac:spMkLst>
              <pc:docMk/>
              <pc:sldMasterMk cId="0" sldId="2147483672"/>
              <pc:sldLayoutMk cId="0" sldId="2147483660"/>
              <ac:spMk id="2" creationId="{C2D4E262-8C74-C298-C360-55028DCD10B7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0.218" v="4174"/>
          <pc:sldLayoutMkLst>
            <pc:docMk/>
            <pc:sldMasterMk cId="0" sldId="2147483672"/>
            <pc:sldLayoutMk cId="0" sldId="2147483661"/>
          </pc:sldLayoutMkLst>
          <pc:spChg chg="add mod">
            <ac:chgData name="Tống Võ Anh Thuận" userId="6ffbcda1-337e-494a-8d70-75761d6eb50b" providerId="ADAL" clId="{5BC11B72-6F65-4C6D-BE07-C0AAC0707FED}" dt="2023-06-01T11:29:00.218" v="4174"/>
            <ac:spMkLst>
              <pc:docMk/>
              <pc:sldMasterMk cId="0" sldId="2147483672"/>
              <pc:sldLayoutMk cId="0" sldId="2147483661"/>
              <ac:spMk id="2" creationId="{1B117FA3-5F01-C15B-CC33-F148B3F145D4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1.173" v="4175"/>
          <pc:sldLayoutMkLst>
            <pc:docMk/>
            <pc:sldMasterMk cId="0" sldId="2147483672"/>
            <pc:sldLayoutMk cId="0" sldId="2147483662"/>
          </pc:sldLayoutMkLst>
          <pc:spChg chg="add mod">
            <ac:chgData name="Tống Võ Anh Thuận" userId="6ffbcda1-337e-494a-8d70-75761d6eb50b" providerId="ADAL" clId="{5BC11B72-6F65-4C6D-BE07-C0AAC0707FED}" dt="2023-06-01T11:29:01.173" v="4175"/>
            <ac:spMkLst>
              <pc:docMk/>
              <pc:sldMasterMk cId="0" sldId="2147483672"/>
              <pc:sldLayoutMk cId="0" sldId="2147483662"/>
              <ac:spMk id="2" creationId="{C7847490-A9F9-2DB8-52A0-CC0B9E674AF3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1.892" v="4176"/>
          <pc:sldLayoutMkLst>
            <pc:docMk/>
            <pc:sldMasterMk cId="0" sldId="2147483672"/>
            <pc:sldLayoutMk cId="0" sldId="2147483663"/>
          </pc:sldLayoutMkLst>
          <pc:spChg chg="add mod">
            <ac:chgData name="Tống Võ Anh Thuận" userId="6ffbcda1-337e-494a-8d70-75761d6eb50b" providerId="ADAL" clId="{5BC11B72-6F65-4C6D-BE07-C0AAC0707FED}" dt="2023-06-01T11:29:01.892" v="4176"/>
            <ac:spMkLst>
              <pc:docMk/>
              <pc:sldMasterMk cId="0" sldId="2147483672"/>
              <pc:sldLayoutMk cId="0" sldId="2147483663"/>
              <ac:spMk id="2" creationId="{2DBBDBCC-B27C-050D-3771-BDD3EAAFAC95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2.663" v="4177"/>
          <pc:sldLayoutMkLst>
            <pc:docMk/>
            <pc:sldMasterMk cId="0" sldId="2147483672"/>
            <pc:sldLayoutMk cId="0" sldId="2147483664"/>
          </pc:sldLayoutMkLst>
          <pc:spChg chg="add mod">
            <ac:chgData name="Tống Võ Anh Thuận" userId="6ffbcda1-337e-494a-8d70-75761d6eb50b" providerId="ADAL" clId="{5BC11B72-6F65-4C6D-BE07-C0AAC0707FED}" dt="2023-06-01T11:29:02.663" v="4177"/>
            <ac:spMkLst>
              <pc:docMk/>
              <pc:sldMasterMk cId="0" sldId="2147483672"/>
              <pc:sldLayoutMk cId="0" sldId="2147483664"/>
              <ac:spMk id="2" creationId="{7DBC2F21-EF44-E0D5-886D-51392A780DD0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65"/>
          </pc:sldLayoutMkLst>
          <pc:spChg chg="add mod">
            <ac:chgData name="Tống Võ Anh Thuận" userId="6ffbcda1-337e-494a-8d70-75761d6eb50b" providerId="ADAL" clId="{5BC11B72-6F65-4C6D-BE07-C0AAC0707FED}" dt="2023-06-01T11:29:03.656" v="4178"/>
            <ac:spMkLst>
              <pc:docMk/>
              <pc:sldMasterMk cId="0" sldId="2147483672"/>
              <pc:sldLayoutMk cId="0" sldId="2147483665"/>
              <ac:spMk id="2" creationId="{56609AE2-9E69-3DCA-2638-5303143EEBD6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4.754" v="4179"/>
          <pc:sldLayoutMkLst>
            <pc:docMk/>
            <pc:sldMasterMk cId="0" sldId="2147483672"/>
            <pc:sldLayoutMk cId="0" sldId="2147483666"/>
          </pc:sldLayoutMkLst>
          <pc:spChg chg="add mod">
            <ac:chgData name="Tống Võ Anh Thuận" userId="6ffbcda1-337e-494a-8d70-75761d6eb50b" providerId="ADAL" clId="{5BC11B72-6F65-4C6D-BE07-C0AAC0707FED}" dt="2023-06-01T11:29:04.754" v="4179"/>
            <ac:spMkLst>
              <pc:docMk/>
              <pc:sldMasterMk cId="0" sldId="2147483672"/>
              <pc:sldLayoutMk cId="0" sldId="2147483666"/>
              <ac:spMk id="2" creationId="{E4840BD7-27B8-21C6-E416-3D35363BAE94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67"/>
          </pc:sldLayoutMkLst>
          <pc:spChg chg="add mod">
            <ac:chgData name="Tống Võ Anh Thuận" userId="6ffbcda1-337e-494a-8d70-75761d6eb50b" providerId="ADAL" clId="{5BC11B72-6F65-4C6D-BE07-C0AAC0707FED}" dt="2023-06-01T11:29:05.505" v="4180"/>
            <ac:spMkLst>
              <pc:docMk/>
              <pc:sldMasterMk cId="0" sldId="2147483672"/>
              <pc:sldLayoutMk cId="0" sldId="2147483667"/>
              <ac:spMk id="2" creationId="{0FBAFE59-845D-B208-9B3C-38EA40F657A6}"/>
            </ac:spMkLst>
          </pc:spChg>
        </pc:sldLayoutChg>
        <pc:sldLayoutChg chg="addSp modSp 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2"/>
            <pc:sldLayoutMk cId="0" sldId="2147483668"/>
          </pc:sldLayoutMkLst>
          <pc:spChg chg="add mod">
            <ac:chgData name="Tống Võ Anh Thuận" userId="6ffbcda1-337e-494a-8d70-75761d6eb50b" providerId="ADAL" clId="{5BC11B72-6F65-4C6D-BE07-C0AAC0707FED}" dt="2023-06-01T11:29:06.756" v="4181"/>
            <ac:spMkLst>
              <pc:docMk/>
              <pc:sldMasterMk cId="0" sldId="2147483672"/>
              <pc:sldLayoutMk cId="0" sldId="2147483668"/>
              <ac:spMk id="2" creationId="{EF6AB005-B8A4-568C-EB93-9888668A4A8E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7.897" v="4182"/>
          <pc:sldLayoutMkLst>
            <pc:docMk/>
            <pc:sldMasterMk cId="0" sldId="2147483672"/>
            <pc:sldLayoutMk cId="0" sldId="2147483669"/>
          </pc:sldLayoutMkLst>
          <pc:spChg chg="add mod">
            <ac:chgData name="Tống Võ Anh Thuận" userId="6ffbcda1-337e-494a-8d70-75761d6eb50b" providerId="ADAL" clId="{5BC11B72-6F65-4C6D-BE07-C0AAC0707FED}" dt="2023-06-01T11:29:07.897" v="4182"/>
            <ac:spMkLst>
              <pc:docMk/>
              <pc:sldMasterMk cId="0" sldId="2147483672"/>
              <pc:sldLayoutMk cId="0" sldId="2147483669"/>
              <ac:spMk id="2" creationId="{47C140D9-AE31-A5EF-62F2-CAD8F327313D}"/>
            </ac:spMkLst>
          </pc:spChg>
        </pc:sldLayoutChg>
        <pc:sldLayoutChg chg="addSp modSp">
          <pc:chgData name="Tống Võ Anh Thuận" userId="6ffbcda1-337e-494a-8d70-75761d6eb50b" providerId="ADAL" clId="{5BC11B72-6F65-4C6D-BE07-C0AAC0707FED}" dt="2023-06-01T11:29:08.624" v="4183"/>
          <pc:sldLayoutMkLst>
            <pc:docMk/>
            <pc:sldMasterMk cId="0" sldId="2147483672"/>
            <pc:sldLayoutMk cId="0" sldId="2147483670"/>
          </pc:sldLayoutMkLst>
          <pc:spChg chg="add mod">
            <ac:chgData name="Tống Võ Anh Thuận" userId="6ffbcda1-337e-494a-8d70-75761d6eb50b" providerId="ADAL" clId="{5BC11B72-6F65-4C6D-BE07-C0AAC0707FED}" dt="2023-06-01T11:29:08.624" v="4183"/>
            <ac:spMkLst>
              <pc:docMk/>
              <pc:sldMasterMk cId="0" sldId="2147483672"/>
              <pc:sldLayoutMk cId="0" sldId="2147483670"/>
              <ac:spMk id="2" creationId="{08FB8252-8713-B5B2-604D-2B6D563F3243}"/>
            </ac:spMkLst>
          </pc:spChg>
        </pc:sldLayoutChg>
      </pc:sldMasterChg>
      <pc:sldMasterChg chg="del delSldLayout modSldLayout">
        <pc:chgData name="Tống Võ Anh Thuận" userId="6ffbcda1-337e-494a-8d70-75761d6eb50b" providerId="ADAL" clId="{5BC11B72-6F65-4C6D-BE07-C0AAC0707FED}" dt="2023-06-05T22:03:20.936" v="12081" actId="47"/>
        <pc:sldMasterMkLst>
          <pc:docMk/>
          <pc:sldMasterMk cId="0" sldId="2147483673"/>
        </pc:sldMasterMkLst>
        <pc:sldLayoutChg chg="del">
          <pc:chgData name="Tống Võ Anh Thuận" userId="6ffbcda1-337e-494a-8d70-75761d6eb50b" providerId="ADAL" clId="{5BC11B72-6F65-4C6D-BE07-C0AAC0707FED}" dt="2023-06-05T22:03:20.936" v="12081" actId="47"/>
          <pc:sldLayoutMkLst>
            <pc:docMk/>
            <pc:sldMasterMk cId="0" sldId="2147483673"/>
            <pc:sldLayoutMk cId="0" sldId="2147483671"/>
          </pc:sldLayoutMkLst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049553818" sldId="2147483675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049553818" sldId="2147483675"/>
              <ac:grpSpMk id="17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049553818" sldId="2147483675"/>
              <ac:grpSpMk id="23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1951087024" sldId="2147483676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1951087024" sldId="2147483676"/>
              <ac:grpSpMk id="271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1951087024" sldId="2147483676"/>
              <ac:grpSpMk id="277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66701585" sldId="2147483677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66701585" sldId="2147483677"/>
              <ac:grpSpMk id="110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66701585" sldId="2147483677"/>
              <ac:grpSpMk id="116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684318097" sldId="2147483680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684318097" sldId="2147483680"/>
              <ac:grpSpMk id="297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684318097" sldId="2147483680"/>
              <ac:grpSpMk id="303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3991502387" sldId="2147483682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991502387" sldId="2147483682"/>
              <ac:grpSpMk id="49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991502387" sldId="2147483682"/>
              <ac:grpSpMk id="55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3303128159" sldId="2147483683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303128159" sldId="2147483683"/>
              <ac:grpSpMk id="35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303128159" sldId="2147483683"/>
              <ac:grpSpMk id="41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043183322" sldId="2147483684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043183322" sldId="2147483684"/>
              <ac:grpSpMk id="174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043183322" sldId="2147483684"/>
              <ac:grpSpMk id="180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3756323044" sldId="2147483685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756323044" sldId="2147483685"/>
              <ac:grpSpMk id="128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3756323044" sldId="2147483685"/>
              <ac:grpSpMk id="134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252111716" sldId="2147483686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252111716" sldId="2147483686"/>
              <ac:grpSpMk id="94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252111716" sldId="2147483686"/>
              <ac:grpSpMk id="100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4228831169" sldId="2147483687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4228831169" sldId="2147483687"/>
              <ac:grpSpMk id="82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476430127" sldId="2147483688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476430127" sldId="2147483688"/>
              <ac:grpSpMk id="66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476430127" sldId="2147483688"/>
              <ac:grpSpMk id="72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4282139321" sldId="2147483689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4282139321" sldId="2147483689"/>
              <ac:grpSpMk id="154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4282139321" sldId="2147483689"/>
              <ac:grpSpMk id="160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495466892" sldId="2147483690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495466892" sldId="2147483690"/>
              <ac:grpSpMk id="216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495466892" sldId="2147483690"/>
              <ac:grpSpMk id="222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543495032" sldId="2147483691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543495032" sldId="2147483691"/>
              <ac:grpSpMk id="194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543495032" sldId="2147483691"/>
              <ac:grpSpMk id="200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2504518611" sldId="2147483692"/>
          </pc:sldLayoutMkLst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504518611" sldId="2147483692"/>
              <ac:grpSpMk id="239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2504518611" sldId="2147483692"/>
              <ac:grpSpMk id="245" creationId="{00000000-0000-0000-0000-000000000000}"/>
            </ac:grpSpMkLst>
          </pc:grpChg>
        </pc:sldLayoutChg>
        <pc:sldLayoutChg chg="addSp delSp">
          <pc:chgData name="Tống Võ Anh Thuận" userId="6ffbcda1-337e-494a-8d70-75761d6eb50b" providerId="ADAL" clId="{5BC11B72-6F65-4C6D-BE07-C0AAC0707FED}" dt="2023-05-31T08:34:35.893" v="329"/>
          <pc:sldLayoutMkLst>
            <pc:docMk/>
            <pc:sldMasterMk cId="0" sldId="2147483673"/>
            <pc:sldLayoutMk cId="1569811081" sldId="2147483693"/>
          </pc:sldLayoutMkLst>
          <pc:spChg chg="add del">
            <ac:chgData name="Tống Võ Anh Thuận" userId="6ffbcda1-337e-494a-8d70-75761d6eb50b" providerId="ADAL" clId="{5BC11B72-6F65-4C6D-BE07-C0AAC0707FED}" dt="2023-05-31T08:34:35.893" v="329"/>
            <ac:spMkLst>
              <pc:docMk/>
              <pc:sldMasterMk cId="0" sldId="2147483673"/>
              <pc:sldLayoutMk cId="1569811081" sldId="2147483693"/>
              <ac:spMk id="430" creationId="{00000000-0000-0000-0000-000000000000}"/>
            </ac:spMkLst>
          </pc:s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1569811081" sldId="2147483693"/>
              <ac:grpSpMk id="310" creationId="{00000000-0000-0000-0000-000000000000}"/>
            </ac:grpSpMkLst>
          </pc:grpChg>
          <pc:grpChg chg="add del">
            <ac:chgData name="Tống Võ Anh Thuận" userId="6ffbcda1-337e-494a-8d70-75761d6eb50b" providerId="ADAL" clId="{5BC11B72-6F65-4C6D-BE07-C0AAC0707FED}" dt="2023-05-31T08:34:35.893" v="329"/>
            <ac:grpSpMkLst>
              <pc:docMk/>
              <pc:sldMasterMk cId="0" sldId="2147483673"/>
              <pc:sldLayoutMk cId="1569811081" sldId="2147483693"/>
              <ac:grpSpMk id="347" creationId="{00000000-0000-0000-0000-000000000000}"/>
            </ac:grpSpMkLst>
          </pc:grpChg>
        </pc:sldLayoutChg>
      </pc:sldMasterChg>
    </pc:docChg>
  </pc:docChgLst>
  <pc:docChgLst>
    <pc:chgData name="Người dùng Khách" userId="S::urn:spo:anon#513be7939c7db92f6b8099e32655e734e7f86d0bd37a1e8555bd810326231a92::" providerId="AD" clId="Web-{DE412EF6-AA51-655B-740C-527D8149FEE0}"/>
    <pc:docChg chg="modSld">
      <pc:chgData name="Người dùng Khách" userId="S::urn:spo:anon#513be7939c7db92f6b8099e32655e734e7f86d0bd37a1e8555bd810326231a92::" providerId="AD" clId="Web-{DE412EF6-AA51-655B-740C-527D8149FEE0}" dt="2023-05-31T09:11:56.064" v="12" actId="1076"/>
      <pc:docMkLst>
        <pc:docMk/>
      </pc:docMkLst>
      <pc:sldChg chg="modSp">
        <pc:chgData name="Người dùng Khách" userId="S::urn:spo:anon#513be7939c7db92f6b8099e32655e734e7f86d0bd37a1e8555bd810326231a92::" providerId="AD" clId="Web-{DE412EF6-AA51-655B-740C-527D8149FEE0}" dt="2023-05-31T09:11:56.064" v="12" actId="1076"/>
        <pc:sldMkLst>
          <pc:docMk/>
          <pc:sldMk cId="0" sldId="256"/>
        </pc:sldMkLst>
        <pc:spChg chg="mod">
          <ac:chgData name="Người dùng Khách" userId="S::urn:spo:anon#513be7939c7db92f6b8099e32655e734e7f86d0bd37a1e8555bd810326231a92::" providerId="AD" clId="Web-{DE412EF6-AA51-655B-740C-527D8149FEE0}" dt="2023-05-31T09:11:56.064" v="12" actId="1076"/>
          <ac:spMkLst>
            <pc:docMk/>
            <pc:sldMk cId="0" sldId="256"/>
            <ac:spMk id="4" creationId="{85601639-4E74-6172-4DA5-FFEA9E26998A}"/>
          </ac:spMkLst>
        </pc:spChg>
        <pc:spChg chg="mod">
          <ac:chgData name="Người dùng Khách" userId="S::urn:spo:anon#513be7939c7db92f6b8099e32655e734e7f86d0bd37a1e8555bd810326231a92::" providerId="AD" clId="Web-{DE412EF6-AA51-655B-740C-527D8149FEE0}" dt="2023-05-31T09:10:43.813" v="10" actId="1076"/>
          <ac:spMkLst>
            <pc:docMk/>
            <pc:sldMk cId="0" sldId="256"/>
            <ac:spMk id="477" creationId="{00000000-0000-0000-0000-000000000000}"/>
          </ac:spMkLst>
        </pc:spChg>
        <pc:spChg chg="mod">
          <ac:chgData name="Người dùng Khách" userId="S::urn:spo:anon#513be7939c7db92f6b8099e32655e734e7f86d0bd37a1e8555bd810326231a92::" providerId="AD" clId="Web-{DE412EF6-AA51-655B-740C-527D8149FEE0}" dt="2023-05-31T09:11:49.095" v="11" actId="1076"/>
          <ac:spMkLst>
            <pc:docMk/>
            <pc:sldMk cId="0" sldId="256"/>
            <ac:spMk id="478" creationId="{00000000-0000-0000-0000-000000000000}"/>
          </ac:spMkLst>
        </pc:spChg>
      </pc:sldChg>
    </pc:docChg>
  </pc:docChgLst>
  <pc:docChgLst>
    <pc:chgData name="Lê Thị Ngọc Diễm" userId="S::21520186@ms.uit.edu.vn::4c735261-d070-4a2d-bdf6-fa772c54e10d" providerId="AD" clId="Web-{23AB9F3C-A9AA-D205-3324-52605B23BF13}"/>
    <pc:docChg chg="modSld">
      <pc:chgData name="Lê Thị Ngọc Diễm" userId="S::21520186@ms.uit.edu.vn::4c735261-d070-4a2d-bdf6-fa772c54e10d" providerId="AD" clId="Web-{23AB9F3C-A9AA-D205-3324-52605B23BF13}" dt="2023-06-05T17:24:48.612" v="13"/>
      <pc:docMkLst>
        <pc:docMk/>
      </pc:docMkLst>
      <pc:sldChg chg="modSp">
        <pc:chgData name="Lê Thị Ngọc Diễm" userId="S::21520186@ms.uit.edu.vn::4c735261-d070-4a2d-bdf6-fa772c54e10d" providerId="AD" clId="Web-{23AB9F3C-A9AA-D205-3324-52605B23BF13}" dt="2023-06-05T17:24:37.018" v="10" actId="20577"/>
        <pc:sldMkLst>
          <pc:docMk/>
          <pc:sldMk cId="2465476680" sldId="340"/>
        </pc:sldMkLst>
        <pc:spChg chg="mod">
          <ac:chgData name="Lê Thị Ngọc Diễm" userId="S::21520186@ms.uit.edu.vn::4c735261-d070-4a2d-bdf6-fa772c54e10d" providerId="AD" clId="Web-{23AB9F3C-A9AA-D205-3324-52605B23BF13}" dt="2023-06-05T17:24:37.018" v="10" actId="20577"/>
          <ac:spMkLst>
            <pc:docMk/>
            <pc:sldMk cId="2465476680" sldId="340"/>
            <ac:spMk id="961" creationId="{00000000-0000-0000-0000-000000000000}"/>
          </ac:spMkLst>
        </pc:spChg>
        <pc:spChg chg="mod">
          <ac:chgData name="Lê Thị Ngọc Diễm" userId="S::21520186@ms.uit.edu.vn::4c735261-d070-4a2d-bdf6-fa772c54e10d" providerId="AD" clId="Web-{23AB9F3C-A9AA-D205-3324-52605B23BF13}" dt="2023-06-05T17:24:06.329" v="3" actId="20577"/>
          <ac:spMkLst>
            <pc:docMk/>
            <pc:sldMk cId="2465476680" sldId="340"/>
            <ac:spMk id="963" creationId="{00000000-0000-0000-0000-000000000000}"/>
          </ac:spMkLst>
        </pc:spChg>
      </pc:sldChg>
      <pc:sldChg chg="addSp delSp modSp">
        <pc:chgData name="Lê Thị Ngọc Diễm" userId="S::21520186@ms.uit.edu.vn::4c735261-d070-4a2d-bdf6-fa772c54e10d" providerId="AD" clId="Web-{23AB9F3C-A9AA-D205-3324-52605B23BF13}" dt="2023-06-05T17:24:48.612" v="13"/>
        <pc:sldMkLst>
          <pc:docMk/>
          <pc:sldMk cId="218966779" sldId="347"/>
        </pc:sldMkLst>
        <pc:spChg chg="add">
          <ac:chgData name="Lê Thị Ngọc Diễm" userId="S::21520186@ms.uit.edu.vn::4c735261-d070-4a2d-bdf6-fa772c54e10d" providerId="AD" clId="Web-{23AB9F3C-A9AA-D205-3324-52605B23BF13}" dt="2023-06-05T17:24:40.159" v="11"/>
          <ac:spMkLst>
            <pc:docMk/>
            <pc:sldMk cId="218966779" sldId="347"/>
            <ac:spMk id="11" creationId="{A6AAA167-24AB-F97F-18C9-525B13223C0E}"/>
          </ac:spMkLst>
        </pc:spChg>
        <pc:spChg chg="add del mod">
          <ac:chgData name="Lê Thị Ngọc Diễm" userId="S::21520186@ms.uit.edu.vn::4c735261-d070-4a2d-bdf6-fa772c54e10d" providerId="AD" clId="Web-{23AB9F3C-A9AA-D205-3324-52605B23BF13}" dt="2023-06-05T17:24:48.612" v="13"/>
          <ac:spMkLst>
            <pc:docMk/>
            <pc:sldMk cId="218966779" sldId="347"/>
            <ac:spMk id="14" creationId="{E1EB1ECC-6C37-3EDA-982A-6EEAE6C01669}"/>
          </ac:spMkLst>
        </pc:spChg>
        <pc:spChg chg="del">
          <ac:chgData name="Lê Thị Ngọc Diễm" userId="S::21520186@ms.uit.edu.vn::4c735261-d070-4a2d-bdf6-fa772c54e10d" providerId="AD" clId="Web-{23AB9F3C-A9AA-D205-3324-52605B23BF13}" dt="2023-06-05T17:24:43.581" v="12"/>
          <ac:spMkLst>
            <pc:docMk/>
            <pc:sldMk cId="218966779" sldId="347"/>
            <ac:spMk id="961" creationId="{00000000-0000-0000-0000-000000000000}"/>
          </ac:spMkLst>
        </pc:spChg>
      </pc:sldChg>
    </pc:docChg>
  </pc:docChgLst>
  <pc:docChgLst>
    <pc:chgData name="Người dùng Khách" userId="S::urn:spo:anon#513be7939c7db92f6b8099e32655e734e7f86d0bd37a1e8555bd810326231a92::" providerId="AD" clId="Web-{A3CCFC2B-6322-0FA9-A50C-C05684187A2D}"/>
    <pc:docChg chg="sldOrd">
      <pc:chgData name="Người dùng Khách" userId="S::urn:spo:anon#513be7939c7db92f6b8099e32655e734e7f86d0bd37a1e8555bd810326231a92::" providerId="AD" clId="Web-{A3CCFC2B-6322-0FA9-A50C-C05684187A2D}" dt="2023-06-07T02:33:00.691" v="1"/>
      <pc:docMkLst>
        <pc:docMk/>
      </pc:docMkLst>
      <pc:sldChg chg="ord">
        <pc:chgData name="Người dùng Khách" userId="S::urn:spo:anon#513be7939c7db92f6b8099e32655e734e7f86d0bd37a1e8555bd810326231a92::" providerId="AD" clId="Web-{A3CCFC2B-6322-0FA9-A50C-C05684187A2D}" dt="2023-06-07T02:33:00.691" v="1"/>
        <pc:sldMkLst>
          <pc:docMk/>
          <pc:sldMk cId="218966779" sldId="347"/>
        </pc:sldMkLst>
      </pc:sldChg>
    </pc:docChg>
  </pc:docChgLst>
  <pc:docChgLst>
    <pc:chgData name="Người dùng Khách" userId="S::urn:spo:anon#ca200b300aa75799fb9799070da55aef69e08132ac41159179b828882d12c4b1::" providerId="AD" clId="Web-{B646A00F-4A52-28A8-9292-FE7640276F40}"/>
    <pc:docChg chg="modSld">
      <pc:chgData name="Người dùng Khách" userId="S::urn:spo:anon#ca200b300aa75799fb9799070da55aef69e08132ac41159179b828882d12c4b1::" providerId="AD" clId="Web-{B646A00F-4A52-28A8-9292-FE7640276F40}" dt="2023-06-05T18:34:13.922" v="243"/>
      <pc:docMkLst>
        <pc:docMk/>
      </pc:docMkLst>
      <pc:sldChg chg="addSp delSp modSp">
        <pc:chgData name="Người dùng Khách" userId="S::urn:spo:anon#ca200b300aa75799fb9799070da55aef69e08132ac41159179b828882d12c4b1::" providerId="AD" clId="Web-{B646A00F-4A52-28A8-9292-FE7640276F40}" dt="2023-06-05T18:26:45.641" v="119" actId="1076"/>
        <pc:sldMkLst>
          <pc:docMk/>
          <pc:sldMk cId="1970412316" sldId="330"/>
        </pc:sldMkLst>
        <pc:spChg chg="add del mod">
          <ac:chgData name="Người dùng Khách" userId="S::urn:spo:anon#ca200b300aa75799fb9799070da55aef69e08132ac41159179b828882d12c4b1::" providerId="AD" clId="Web-{B646A00F-4A52-28A8-9292-FE7640276F40}" dt="2023-06-05T18:26:02.608" v="103"/>
          <ac:spMkLst>
            <pc:docMk/>
            <pc:sldMk cId="1970412316" sldId="330"/>
            <ac:spMk id="3" creationId="{4A9C9889-58A4-DEDC-5FD6-73247993F047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4:04.351" v="99"/>
          <ac:spMkLst>
            <pc:docMk/>
            <pc:sldMk cId="1970412316" sldId="330"/>
            <ac:spMk id="851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11.061" v="108"/>
          <ac:spMkLst>
            <pc:docMk/>
            <pc:sldMk cId="1970412316" sldId="330"/>
            <ac:spMk id="852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14.233" v="109"/>
          <ac:spMkLst>
            <pc:docMk/>
            <pc:sldMk cId="1970412316" sldId="330"/>
            <ac:spMk id="853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07.905" v="107"/>
          <ac:spMkLst>
            <pc:docMk/>
            <pc:sldMk cId="1970412316" sldId="330"/>
            <ac:spMk id="854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07.905" v="106"/>
          <ac:spMkLst>
            <pc:docMk/>
            <pc:sldMk cId="1970412316" sldId="330"/>
            <ac:spMk id="855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07.905" v="105"/>
          <ac:spMkLst>
            <pc:docMk/>
            <pc:sldMk cId="1970412316" sldId="330"/>
            <ac:spMk id="856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26:07.905" v="104"/>
          <ac:spMkLst>
            <pc:docMk/>
            <pc:sldMk cId="1970412316" sldId="330"/>
            <ac:spMk id="857" creationId="{00000000-0000-0000-0000-000000000000}"/>
          </ac:spMkLst>
        </pc:spChg>
        <pc:picChg chg="add mod">
          <ac:chgData name="Người dùng Khách" userId="S::urn:spo:anon#ca200b300aa75799fb9799070da55aef69e08132ac41159179b828882d12c4b1::" providerId="AD" clId="Web-{B646A00F-4A52-28A8-9292-FE7640276F40}" dt="2023-06-05T18:26:45.641" v="119" actId="1076"/>
          <ac:picMkLst>
            <pc:docMk/>
            <pc:sldMk cId="1970412316" sldId="330"/>
            <ac:picMk id="4" creationId="{95F3D151-3BFB-9044-A861-00F5AF358D49}"/>
          </ac:picMkLst>
        </pc:picChg>
        <pc:picChg chg="del">
          <ac:chgData name="Người dùng Khách" userId="S::urn:spo:anon#ca200b300aa75799fb9799070da55aef69e08132ac41159179b828882d12c4b1::" providerId="AD" clId="Web-{B646A00F-4A52-28A8-9292-FE7640276F40}" dt="2023-06-05T18:25:56.092" v="100"/>
          <ac:picMkLst>
            <pc:docMk/>
            <pc:sldMk cId="1970412316" sldId="330"/>
            <ac:picMk id="858" creationId="{00000000-0000-0000-0000-000000000000}"/>
          </ac:picMkLst>
        </pc:picChg>
      </pc:sldChg>
      <pc:sldChg chg="delSp modSp modNotes">
        <pc:chgData name="Người dùng Khách" userId="S::urn:spo:anon#ca200b300aa75799fb9799070da55aef69e08132ac41159179b828882d12c4b1::" providerId="AD" clId="Web-{B646A00F-4A52-28A8-9292-FE7640276F40}" dt="2023-06-05T18:24:04.320" v="98"/>
        <pc:sldMkLst>
          <pc:docMk/>
          <pc:sldMk cId="2433802018" sldId="331"/>
        </pc:sldMkLst>
        <pc:spChg chg="del">
          <ac:chgData name="Người dùng Khách" userId="S::urn:spo:anon#ca200b300aa75799fb9799070da55aef69e08132ac41159179b828882d12c4b1::" providerId="AD" clId="Web-{B646A00F-4A52-28A8-9292-FE7640276F40}" dt="2023-06-05T18:21:25.548" v="0"/>
          <ac:spMkLst>
            <pc:docMk/>
            <pc:sldMk cId="2433802018" sldId="331"/>
            <ac:spMk id="4" creationId="{295CE9D8-F425-94BC-52CF-29DDE7A5DAF9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3:01.286" v="18" actId="20577"/>
          <ac:spMkLst>
            <pc:docMk/>
            <pc:sldMk cId="2433802018" sldId="331"/>
            <ac:spMk id="923" creationId="{00000000-0000-0000-0000-000000000000}"/>
          </ac:spMkLst>
        </pc:spChg>
      </pc:sldChg>
      <pc:sldChg chg="addSp delSp modSp">
        <pc:chgData name="Người dùng Khách" userId="S::urn:spo:anon#ca200b300aa75799fb9799070da55aef69e08132ac41159179b828882d12c4b1::" providerId="AD" clId="Web-{B646A00F-4A52-28A8-9292-FE7640276F40}" dt="2023-06-05T18:34:13.922" v="243"/>
        <pc:sldMkLst>
          <pc:docMk/>
          <pc:sldMk cId="4287324143" sldId="332"/>
        </pc:sldMkLst>
        <pc:spChg chg="add del">
          <ac:chgData name="Người dùng Khách" userId="S::urn:spo:anon#ca200b300aa75799fb9799070da55aef69e08132ac41159179b828882d12c4b1::" providerId="AD" clId="Web-{B646A00F-4A52-28A8-9292-FE7640276F40}" dt="2023-06-05T18:32:49.059" v="233"/>
          <ac:spMkLst>
            <pc:docMk/>
            <pc:sldMk cId="4287324143" sldId="332"/>
            <ac:spMk id="3" creationId="{3FD133FD-04F8-7F93-56B7-2C4E5AA236A8}"/>
          </ac:spMkLst>
        </pc:spChg>
        <pc:spChg chg="add">
          <ac:chgData name="Người dùng Khách" userId="S::urn:spo:anon#ca200b300aa75799fb9799070da55aef69e08132ac41159179b828882d12c4b1::" providerId="AD" clId="Web-{B646A00F-4A52-28A8-9292-FE7640276F40}" dt="2023-06-05T18:32:57.138" v="234"/>
          <ac:spMkLst>
            <pc:docMk/>
            <pc:sldMk cId="4287324143" sldId="332"/>
            <ac:spMk id="4" creationId="{99EB8434-B11E-23EA-C6F6-F448B4569563}"/>
          </ac:spMkLst>
        </pc:spChg>
        <pc:spChg chg="add mod">
          <ac:chgData name="Người dùng Khách" userId="S::urn:spo:anon#ca200b300aa75799fb9799070da55aef69e08132ac41159179b828882d12c4b1::" providerId="AD" clId="Web-{B646A00F-4A52-28A8-9292-FE7640276F40}" dt="2023-06-05T18:33:24.389" v="238" actId="1076"/>
          <ac:spMkLst>
            <pc:docMk/>
            <pc:sldMk cId="4287324143" sldId="332"/>
            <ac:spMk id="5" creationId="{70507CF0-2912-7999-7CF2-603605717748}"/>
          </ac:spMkLst>
        </pc:spChg>
        <pc:spChg chg="add mod">
          <ac:chgData name="Người dùng Khách" userId="S::urn:spo:anon#ca200b300aa75799fb9799070da55aef69e08132ac41159179b828882d12c4b1::" providerId="AD" clId="Web-{B646A00F-4A52-28A8-9292-FE7640276F40}" dt="2023-06-05T18:33:57.327" v="241"/>
          <ac:spMkLst>
            <pc:docMk/>
            <pc:sldMk cId="4287324143" sldId="332"/>
            <ac:spMk id="6" creationId="{BFD01C46-F47F-AE2C-4494-04E9F8C79060}"/>
          </ac:spMkLst>
        </pc:spChg>
        <pc:spChg chg="add del">
          <ac:chgData name="Người dùng Khách" userId="S::urn:spo:anon#ca200b300aa75799fb9799070da55aef69e08132ac41159179b828882d12c4b1::" providerId="AD" clId="Web-{B646A00F-4A52-28A8-9292-FE7640276F40}" dt="2023-06-05T18:34:13.922" v="243"/>
          <ac:spMkLst>
            <pc:docMk/>
            <pc:sldMk cId="4287324143" sldId="332"/>
            <ac:spMk id="7" creationId="{D8D0E9F2-0FDC-7FE8-74E7-8C015A8748F6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7:16.985" v="121" actId="20577"/>
          <ac:spMkLst>
            <pc:docMk/>
            <pc:sldMk cId="4287324143" sldId="332"/>
            <ac:spMk id="1084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33:32.811" v="239"/>
          <ac:spMkLst>
            <pc:docMk/>
            <pc:sldMk cId="4287324143" sldId="332"/>
            <ac:spMk id="1086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8:13.487" v="134" actId="14100"/>
          <ac:spMkLst>
            <pc:docMk/>
            <pc:sldMk cId="4287324143" sldId="332"/>
            <ac:spMk id="1089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8:37.519" v="141" actId="14100"/>
          <ac:spMkLst>
            <pc:docMk/>
            <pc:sldMk cId="4287324143" sldId="332"/>
            <ac:spMk id="1090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8:38.004" v="143" actId="14100"/>
          <ac:spMkLst>
            <pc:docMk/>
            <pc:sldMk cId="4287324143" sldId="332"/>
            <ac:spMk id="1091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8:47.020" v="149" actId="20577"/>
          <ac:spMkLst>
            <pc:docMk/>
            <pc:sldMk cId="4287324143" sldId="332"/>
            <ac:spMk id="1092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7:52.752" v="127" actId="20577"/>
          <ac:spMkLst>
            <pc:docMk/>
            <pc:sldMk cId="4287324143" sldId="332"/>
            <ac:spMk id="1093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8:19.613" v="136" actId="20577"/>
          <ac:spMkLst>
            <pc:docMk/>
            <pc:sldMk cId="4287324143" sldId="332"/>
            <ac:spMk id="1094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9:51.381" v="159" actId="20577"/>
          <ac:spMkLst>
            <pc:docMk/>
            <pc:sldMk cId="4287324143" sldId="332"/>
            <ac:spMk id="1095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9:57.788" v="162" actId="14100"/>
          <ac:spMkLst>
            <pc:docMk/>
            <pc:sldMk cId="4287324143" sldId="332"/>
            <ac:spMk id="1096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7:59.221" v="130" actId="20577"/>
          <ac:spMkLst>
            <pc:docMk/>
            <pc:sldMk cId="4287324143" sldId="332"/>
            <ac:spMk id="1097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9:09.771" v="152" actId="14100"/>
          <ac:spMkLst>
            <pc:docMk/>
            <pc:sldMk cId="4287324143" sldId="332"/>
            <ac:spMk id="1098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29:38.553" v="155" actId="14100"/>
          <ac:spMkLst>
            <pc:docMk/>
            <pc:sldMk cId="4287324143" sldId="332"/>
            <ac:spMk id="1099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30:10.882" v="166" actId="20577"/>
          <ac:spMkLst>
            <pc:docMk/>
            <pc:sldMk cId="4287324143" sldId="332"/>
            <ac:spMk id="1100" creationId="{00000000-0000-0000-0000-000000000000}"/>
          </ac:spMkLst>
        </pc:spChg>
      </pc:sldChg>
      <pc:sldChg chg="addSp delSp modSp">
        <pc:chgData name="Người dùng Khách" userId="S::urn:spo:anon#ca200b300aa75799fb9799070da55aef69e08132ac41159179b828882d12c4b1::" providerId="AD" clId="Web-{B646A00F-4A52-28A8-9292-FE7640276F40}" dt="2023-06-05T18:32:09.917" v="231" actId="1076"/>
        <pc:sldMkLst>
          <pc:docMk/>
          <pc:sldMk cId="1945061535" sldId="333"/>
        </pc:sldMkLst>
        <pc:spChg chg="add del mod">
          <ac:chgData name="Người dùng Khách" userId="S::urn:spo:anon#ca200b300aa75799fb9799070da55aef69e08132ac41159179b828882d12c4b1::" providerId="AD" clId="Web-{B646A00F-4A52-28A8-9292-FE7640276F40}" dt="2023-06-05T18:31:35.854" v="223"/>
          <ac:spMkLst>
            <pc:docMk/>
            <pc:sldMk cId="1945061535" sldId="333"/>
            <ac:spMk id="4" creationId="{42CB624A-6E25-AE92-C7D2-E88A87DBE9F3}"/>
          </ac:spMkLst>
        </pc:spChg>
        <pc:spChg chg="add del mod">
          <ac:chgData name="Người dùng Khách" userId="S::urn:spo:anon#ca200b300aa75799fb9799070da55aef69e08132ac41159179b828882d12c4b1::" providerId="AD" clId="Web-{B646A00F-4A52-28A8-9292-FE7640276F40}" dt="2023-06-05T18:31:35.854" v="222"/>
          <ac:spMkLst>
            <pc:docMk/>
            <pc:sldMk cId="1945061535" sldId="333"/>
            <ac:spMk id="6" creationId="{07745071-7DD2-EAE1-C0A8-5F2377BAC7CD}"/>
          </ac:spMkLst>
        </pc:spChg>
        <pc:spChg chg="add del mod">
          <ac:chgData name="Người dùng Khách" userId="S::urn:spo:anon#ca200b300aa75799fb9799070da55aef69e08132ac41159179b828882d12c4b1::" providerId="AD" clId="Web-{B646A00F-4A52-28A8-9292-FE7640276F40}" dt="2023-06-05T18:31:35.854" v="221"/>
          <ac:spMkLst>
            <pc:docMk/>
            <pc:sldMk cId="1945061535" sldId="333"/>
            <ac:spMk id="8" creationId="{7B49215D-5B7F-63FE-ADD9-A533F87056DB}"/>
          </ac:spMkLst>
        </pc:spChg>
        <pc:spChg chg="add del mod">
          <ac:chgData name="Người dùng Khách" userId="S::urn:spo:anon#ca200b300aa75799fb9799070da55aef69e08132ac41159179b828882d12c4b1::" providerId="AD" clId="Web-{B646A00F-4A52-28A8-9292-FE7640276F40}" dt="2023-06-05T18:31:39.010" v="224"/>
          <ac:spMkLst>
            <pc:docMk/>
            <pc:sldMk cId="1945061535" sldId="333"/>
            <ac:spMk id="10" creationId="{68C88521-9279-353D-CD83-866248992449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30:22.414" v="176" actId="20577"/>
          <ac:spMkLst>
            <pc:docMk/>
            <pc:sldMk cId="1945061535" sldId="333"/>
            <ac:spMk id="885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31:54.573" v="228" actId="1076"/>
          <ac:spMkLst>
            <pc:docMk/>
            <pc:sldMk cId="1945061535" sldId="333"/>
            <ac:spMk id="886" creationId="{00000000-0000-0000-0000-000000000000}"/>
          </ac:spMkLst>
        </pc:spChg>
        <pc:spChg chg="del mod">
          <ac:chgData name="Người dùng Khách" userId="S::urn:spo:anon#ca200b300aa75799fb9799070da55aef69e08132ac41159179b828882d12c4b1::" providerId="AD" clId="Web-{B646A00F-4A52-28A8-9292-FE7640276F40}" dt="2023-06-05T18:31:11.509" v="212"/>
          <ac:spMkLst>
            <pc:docMk/>
            <pc:sldMk cId="1945061535" sldId="333"/>
            <ac:spMk id="887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646A00F-4A52-28A8-9292-FE7640276F40}" dt="2023-06-05T18:32:09.917" v="231" actId="1076"/>
          <ac:spMkLst>
            <pc:docMk/>
            <pc:sldMk cId="1945061535" sldId="333"/>
            <ac:spMk id="888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31:17.572" v="214"/>
          <ac:spMkLst>
            <pc:docMk/>
            <pc:sldMk cId="1945061535" sldId="333"/>
            <ac:spMk id="889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31:26.853" v="218"/>
          <ac:spMkLst>
            <pc:docMk/>
            <pc:sldMk cId="1945061535" sldId="333"/>
            <ac:spMk id="890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31:23.728" v="216"/>
          <ac:spMkLst>
            <pc:docMk/>
            <pc:sldMk cId="1945061535" sldId="333"/>
            <ac:spMk id="891" creationId="{00000000-0000-0000-0000-000000000000}"/>
          </ac:spMkLst>
        </pc:spChg>
        <pc:spChg chg="del">
          <ac:chgData name="Người dùng Khách" userId="S::urn:spo:anon#ca200b300aa75799fb9799070da55aef69e08132ac41159179b828882d12c4b1::" providerId="AD" clId="Web-{B646A00F-4A52-28A8-9292-FE7640276F40}" dt="2023-06-05T18:31:26.744" v="217"/>
          <ac:spMkLst>
            <pc:docMk/>
            <pc:sldMk cId="1945061535" sldId="333"/>
            <ac:spMk id="902" creationId="{00000000-0000-0000-0000-000000000000}"/>
          </ac:spMkLst>
        </pc:spChg>
        <pc:grpChg chg="del">
          <ac:chgData name="Người dùng Khách" userId="S::urn:spo:anon#ca200b300aa75799fb9799070da55aef69e08132ac41159179b828882d12c4b1::" providerId="AD" clId="Web-{B646A00F-4A52-28A8-9292-FE7640276F40}" dt="2023-06-05T18:31:14.541" v="213"/>
          <ac:grpSpMkLst>
            <pc:docMk/>
            <pc:sldMk cId="1945061535" sldId="333"/>
            <ac:grpSpMk id="892" creationId="{00000000-0000-0000-0000-000000000000}"/>
          </ac:grpSpMkLst>
        </pc:grpChg>
        <pc:grpChg chg="del">
          <ac:chgData name="Người dùng Khách" userId="S::urn:spo:anon#ca200b300aa75799fb9799070da55aef69e08132ac41159179b828882d12c4b1::" providerId="AD" clId="Web-{B646A00F-4A52-28A8-9292-FE7640276F40}" dt="2023-06-05T18:31:20.650" v="215"/>
          <ac:grpSpMkLst>
            <pc:docMk/>
            <pc:sldMk cId="1945061535" sldId="333"/>
            <ac:grpSpMk id="897" creationId="{00000000-0000-0000-0000-000000000000}"/>
          </ac:grpSpMkLst>
        </pc:grpChg>
      </pc:sldChg>
    </pc:docChg>
  </pc:docChgLst>
  <pc:docChgLst>
    <pc:chgData name="Lê Thị Ngọc Diễm" userId="S::21520186@ms.uit.edu.vn::4c735261-d070-4a2d-bdf6-fa772c54e10d" providerId="AD" clId="Web-{F66EB4A5-3AC1-4D02-3C08-DF158B92480C}"/>
    <pc:docChg chg="modSld">
      <pc:chgData name="Lê Thị Ngọc Diễm" userId="S::21520186@ms.uit.edu.vn::4c735261-d070-4a2d-bdf6-fa772c54e10d" providerId="AD" clId="Web-{F66EB4A5-3AC1-4D02-3C08-DF158B92480C}" dt="2023-06-04T09:43:28.781" v="0" actId="1076"/>
      <pc:docMkLst>
        <pc:docMk/>
      </pc:docMkLst>
      <pc:sldChg chg="modSp">
        <pc:chgData name="Lê Thị Ngọc Diễm" userId="S::21520186@ms.uit.edu.vn::4c735261-d070-4a2d-bdf6-fa772c54e10d" providerId="AD" clId="Web-{F66EB4A5-3AC1-4D02-3C08-DF158B92480C}" dt="2023-06-04T09:43:28.781" v="0" actId="1076"/>
        <pc:sldMkLst>
          <pc:docMk/>
          <pc:sldMk cId="250499463" sldId="316"/>
        </pc:sldMkLst>
        <pc:spChg chg="mod">
          <ac:chgData name="Lê Thị Ngọc Diễm" userId="S::21520186@ms.uit.edu.vn::4c735261-d070-4a2d-bdf6-fa772c54e10d" providerId="AD" clId="Web-{F66EB4A5-3AC1-4D02-3C08-DF158B92480C}" dt="2023-06-04T09:43:28.781" v="0" actId="1076"/>
          <ac:spMkLst>
            <pc:docMk/>
            <pc:sldMk cId="250499463" sldId="316"/>
            <ac:spMk id="1241" creationId="{00000000-0000-0000-0000-000000000000}"/>
          </ac:spMkLst>
        </pc:spChg>
      </pc:sldChg>
    </pc:docChg>
  </pc:docChgLst>
  <pc:docChgLst>
    <pc:chgData name="Lê Thị Ngọc Diễm" userId="4c735261-d070-4a2d-bdf6-fa772c54e10d" providerId="ADAL" clId="{A3CE9C27-D0F1-4416-A247-B4BB00965AE8}"/>
    <pc:docChg chg="sldOrd">
      <pc:chgData name="Lê Thị Ngọc Diễm" userId="4c735261-d070-4a2d-bdf6-fa772c54e10d" providerId="ADAL" clId="{A3CE9C27-D0F1-4416-A247-B4BB00965AE8}" dt="2023-06-06T04:24:56.886" v="0" actId="20578"/>
      <pc:docMkLst>
        <pc:docMk/>
      </pc:docMkLst>
      <pc:sldChg chg="ord">
        <pc:chgData name="Lê Thị Ngọc Diễm" userId="4c735261-d070-4a2d-bdf6-fa772c54e10d" providerId="ADAL" clId="{A3CE9C27-D0F1-4416-A247-B4BB00965AE8}" dt="2023-06-06T04:24:56.886" v="0" actId="20578"/>
        <pc:sldMkLst>
          <pc:docMk/>
          <pc:sldMk cId="4088436516" sldId="318"/>
        </pc:sldMkLst>
      </pc:sldChg>
    </pc:docChg>
  </pc:docChgLst>
  <pc:docChgLst>
    <pc:chgData name="Người dùng Khách" userId="S::urn:spo:anon#06ae348c0ad64bfbe32eb0539fb05fc58fc7fc0628942edb7835875398290609::" providerId="AD" clId="Web-{49FCEA10-7BDA-ECF6-C43A-BC0518CAE4B0}"/>
    <pc:docChg chg="modSld">
      <pc:chgData name="Người dùng Khách" userId="S::urn:spo:anon#06ae348c0ad64bfbe32eb0539fb05fc58fc7fc0628942edb7835875398290609::" providerId="AD" clId="Web-{49FCEA10-7BDA-ECF6-C43A-BC0518CAE4B0}" dt="2023-06-04T09:51:26.576" v="35" actId="20577"/>
      <pc:docMkLst>
        <pc:docMk/>
      </pc:docMkLst>
      <pc:sldChg chg="modSp">
        <pc:chgData name="Người dùng Khách" userId="S::urn:spo:anon#06ae348c0ad64bfbe32eb0539fb05fc58fc7fc0628942edb7835875398290609::" providerId="AD" clId="Web-{49FCEA10-7BDA-ECF6-C43A-BC0518CAE4B0}" dt="2023-06-04T09:51:26.576" v="35" actId="20577"/>
        <pc:sldMkLst>
          <pc:docMk/>
          <pc:sldMk cId="1970412316" sldId="330"/>
        </pc:sldMkLst>
        <pc:spChg chg="mod">
          <ac:chgData name="Người dùng Khách" userId="S::urn:spo:anon#06ae348c0ad64bfbe32eb0539fb05fc58fc7fc0628942edb7835875398290609::" providerId="AD" clId="Web-{49FCEA10-7BDA-ECF6-C43A-BC0518CAE4B0}" dt="2023-06-04T09:51:26.576" v="35" actId="20577"/>
          <ac:spMkLst>
            <pc:docMk/>
            <pc:sldMk cId="1970412316" sldId="330"/>
            <ac:spMk id="851" creationId="{00000000-0000-0000-0000-000000000000}"/>
          </ac:spMkLst>
        </pc:spChg>
      </pc:sldChg>
      <pc:sldChg chg="addSp delSp modSp">
        <pc:chgData name="Người dùng Khách" userId="S::urn:spo:anon#06ae348c0ad64bfbe32eb0539fb05fc58fc7fc0628942edb7835875398290609::" providerId="AD" clId="Web-{49FCEA10-7BDA-ECF6-C43A-BC0518CAE4B0}" dt="2023-06-04T09:50:15.495" v="5"/>
        <pc:sldMkLst>
          <pc:docMk/>
          <pc:sldMk cId="2433802018" sldId="331"/>
        </pc:sldMkLst>
        <pc:spChg chg="add mod">
          <ac:chgData name="Người dùng Khách" userId="S::urn:spo:anon#06ae348c0ad64bfbe32eb0539fb05fc58fc7fc0628942edb7835875398290609::" providerId="AD" clId="Web-{49FCEA10-7BDA-ECF6-C43A-BC0518CAE4B0}" dt="2023-06-04T09:50:15.495" v="5"/>
          <ac:spMkLst>
            <pc:docMk/>
            <pc:sldMk cId="2433802018" sldId="331"/>
            <ac:spMk id="4" creationId="{295CE9D8-F425-94BC-52CF-29DDE7A5DAF9}"/>
          </ac:spMkLst>
        </pc:spChg>
        <pc:spChg chg="mod">
          <ac:chgData name="Người dùng Khách" userId="S::urn:spo:anon#06ae348c0ad64bfbe32eb0539fb05fc58fc7fc0628942edb7835875398290609::" providerId="AD" clId="Web-{49FCEA10-7BDA-ECF6-C43A-BC0518CAE4B0}" dt="2023-06-04T09:50:05.823" v="3" actId="20577"/>
          <ac:spMkLst>
            <pc:docMk/>
            <pc:sldMk cId="2433802018" sldId="331"/>
            <ac:spMk id="923" creationId="{00000000-0000-0000-0000-000000000000}"/>
          </ac:spMkLst>
        </pc:spChg>
        <pc:spChg chg="del mod">
          <ac:chgData name="Người dùng Khách" userId="S::urn:spo:anon#06ae348c0ad64bfbe32eb0539fb05fc58fc7fc0628942edb7835875398290609::" providerId="AD" clId="Web-{49FCEA10-7BDA-ECF6-C43A-BC0518CAE4B0}" dt="2023-06-04T09:50:15.495" v="5"/>
          <ac:spMkLst>
            <pc:docMk/>
            <pc:sldMk cId="2433802018" sldId="331"/>
            <ac:spMk id="924" creationId="{00000000-0000-0000-0000-000000000000}"/>
          </ac:spMkLst>
        </pc:spChg>
      </pc:sldChg>
      <pc:sldChg chg="modSp">
        <pc:chgData name="Người dùng Khách" userId="S::urn:spo:anon#06ae348c0ad64bfbe32eb0539fb05fc58fc7fc0628942edb7835875398290609::" providerId="AD" clId="Web-{49FCEA10-7BDA-ECF6-C43A-BC0518CAE4B0}" dt="2023-06-04T09:51:01.341" v="29" actId="20577"/>
        <pc:sldMkLst>
          <pc:docMk/>
          <pc:sldMk cId="4287324143" sldId="332"/>
        </pc:sldMkLst>
        <pc:spChg chg="mod">
          <ac:chgData name="Người dùng Khách" userId="S::urn:spo:anon#06ae348c0ad64bfbe32eb0539fb05fc58fc7fc0628942edb7835875398290609::" providerId="AD" clId="Web-{49FCEA10-7BDA-ECF6-C43A-BC0518CAE4B0}" dt="2023-06-04T09:51:01.341" v="29" actId="20577"/>
          <ac:spMkLst>
            <pc:docMk/>
            <pc:sldMk cId="4287324143" sldId="332"/>
            <ac:spMk id="1084" creationId="{00000000-0000-0000-0000-000000000000}"/>
          </ac:spMkLst>
        </pc:spChg>
      </pc:sldChg>
      <pc:sldChg chg="modSp">
        <pc:chgData name="Người dùng Khách" userId="S::urn:spo:anon#06ae348c0ad64bfbe32eb0539fb05fc58fc7fc0628942edb7835875398290609::" providerId="AD" clId="Web-{49FCEA10-7BDA-ECF6-C43A-BC0518CAE4B0}" dt="2023-06-04T09:51:14.185" v="32" actId="20577"/>
        <pc:sldMkLst>
          <pc:docMk/>
          <pc:sldMk cId="1945061535" sldId="333"/>
        </pc:sldMkLst>
        <pc:spChg chg="mod">
          <ac:chgData name="Người dùng Khách" userId="S::urn:spo:anon#06ae348c0ad64bfbe32eb0539fb05fc58fc7fc0628942edb7835875398290609::" providerId="AD" clId="Web-{49FCEA10-7BDA-ECF6-C43A-BC0518CAE4B0}" dt="2023-06-04T09:51:14.185" v="32" actId="20577"/>
          <ac:spMkLst>
            <pc:docMk/>
            <pc:sldMk cId="1945061535" sldId="333"/>
            <ac:spMk id="885" creationId="{00000000-0000-0000-0000-000000000000}"/>
          </ac:spMkLst>
        </pc:spChg>
      </pc:sldChg>
    </pc:docChg>
  </pc:docChgLst>
  <pc:docChgLst>
    <pc:chgData name="Người dùng Khách" userId="S::urn:spo:anon#ca200b300aa75799fb9799070da55aef69e08132ac41159179b828882d12c4b1::" providerId="AD" clId="Web-{B5E73CF9-A81A-EEB8-A9AC-FE586D44DE77}"/>
    <pc:docChg chg="modSld">
      <pc:chgData name="Người dùng Khách" userId="S::urn:spo:anon#ca200b300aa75799fb9799070da55aef69e08132ac41159179b828882d12c4b1::" providerId="AD" clId="Web-{B5E73CF9-A81A-EEB8-A9AC-FE586D44DE77}" dt="2023-06-05T18:51:36.648" v="60" actId="1076"/>
      <pc:docMkLst>
        <pc:docMk/>
      </pc:docMkLst>
      <pc:sldChg chg="delSp modSp">
        <pc:chgData name="Người dùng Khách" userId="S::urn:spo:anon#ca200b300aa75799fb9799070da55aef69e08132ac41159179b828882d12c4b1::" providerId="AD" clId="Web-{B5E73CF9-A81A-EEB8-A9AC-FE586D44DE77}" dt="2023-06-05T18:51:36.648" v="60" actId="1076"/>
        <pc:sldMkLst>
          <pc:docMk/>
          <pc:sldMk cId="1945061535" sldId="333"/>
        </pc:sldMkLst>
        <pc:spChg chg="del mod">
          <ac:chgData name="Người dùng Khách" userId="S::urn:spo:anon#ca200b300aa75799fb9799070da55aef69e08132ac41159179b828882d12c4b1::" providerId="AD" clId="Web-{B5E73CF9-A81A-EEB8-A9AC-FE586D44DE77}" dt="2023-06-05T18:48:59.424" v="2"/>
          <ac:spMkLst>
            <pc:docMk/>
            <pc:sldMk cId="1945061535" sldId="333"/>
            <ac:spMk id="886" creationId="{00000000-0000-0000-0000-000000000000}"/>
          </ac:spMkLst>
        </pc:spChg>
        <pc:spChg chg="mod">
          <ac:chgData name="Người dùng Khách" userId="S::urn:spo:anon#ca200b300aa75799fb9799070da55aef69e08132ac41159179b828882d12c4b1::" providerId="AD" clId="Web-{B5E73CF9-A81A-EEB8-A9AC-FE586D44DE77}" dt="2023-06-05T18:51:36.648" v="60" actId="1076"/>
          <ac:spMkLst>
            <pc:docMk/>
            <pc:sldMk cId="1945061535" sldId="333"/>
            <ac:spMk id="88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899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87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92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851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700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6143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8052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c1997cbfd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c1997cbfd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5484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187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5738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8c1997cbfd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8c1997cbfd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904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410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548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35535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389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12863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520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556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812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299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80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8c1997cbf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8c1997cbf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8449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21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55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8c2221473c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8c2221473c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499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g8c1997cbfd_0_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5" name="Google Shape;1545;g8c1997cbfd_0_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6724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c2221473c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8c2221473c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vi-VN"/>
              <a:t>4: </a:t>
            </a:r>
            <a:r>
              <a:rPr lang="vi-VN" err="1"/>
              <a:t>người</a:t>
            </a:r>
            <a:r>
              <a:rPr lang="vi-VN"/>
              <a:t>, </a:t>
            </a:r>
            <a:r>
              <a:rPr lang="vi-VN" err="1"/>
              <a:t>giai</a:t>
            </a:r>
            <a:r>
              <a:rPr lang="vi-VN"/>
              <a:t> </a:t>
            </a:r>
            <a:r>
              <a:rPr lang="vi-VN" err="1"/>
              <a:t>đoạn</a:t>
            </a:r>
          </a:p>
          <a:p>
            <a:pPr marL="0" indent="0">
              <a:buNone/>
            </a:pPr>
            <a:r>
              <a:rPr lang="vi-VN"/>
              <a:t>90: </a:t>
            </a:r>
            <a:r>
              <a:rPr lang="vi-VN" err="1"/>
              <a:t>số</a:t>
            </a:r>
            <a:r>
              <a:rPr lang="vi-VN"/>
              <a:t> </a:t>
            </a:r>
            <a:r>
              <a:rPr lang="vi-VN" err="1"/>
              <a:t>lượng</a:t>
            </a:r>
            <a:r>
              <a:rPr lang="vi-VN"/>
              <a:t> task</a:t>
            </a:r>
          </a:p>
          <a:p>
            <a:pPr marL="0" indent="0">
              <a:buNone/>
            </a:pPr>
            <a:r>
              <a:rPr lang="vi-VN"/>
              <a:t>150: </a:t>
            </a:r>
            <a:r>
              <a:rPr lang="vi-VN" err="1"/>
              <a:t>số</a:t>
            </a:r>
            <a:r>
              <a:rPr lang="vi-VN"/>
              <a:t> </a:t>
            </a:r>
            <a:r>
              <a:rPr lang="vi-VN" err="1"/>
              <a:t>lượng</a:t>
            </a:r>
            <a:r>
              <a:rPr lang="vi-VN"/>
              <a:t> commit</a:t>
            </a:r>
          </a:p>
        </p:txBody>
      </p:sp>
    </p:spTree>
    <p:extLst>
      <p:ext uri="{BB962C8B-B14F-4D97-AF65-F5344CB8AC3E}">
        <p14:creationId xmlns:p14="http://schemas.microsoft.com/office/powerpoint/2010/main" val="3591016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8100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8b8ed53e21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8b8ed53e21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4341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c1997cbfd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8c1997cbfd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1500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d0aeb9a5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d0aeb9a5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48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8c1997cbf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8c1997cbf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191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8b8ed53e21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8b8ed53e21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8c1997cbfd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8c1997cbfd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946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8c1997cbfd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8c1997cbfd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230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64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c1997cbf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8c1997cbf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84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6000">
              <a:schemeClr val="bg1"/>
            </a:gs>
            <a:gs pos="73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1CD971-20F5-5EF3-DF87-5E68ABCE8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1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9" name="Google Shape;169;p16"/>
          <p:cNvSpPr txBox="1">
            <a:spLocks noGrp="1"/>
          </p:cNvSpPr>
          <p:nvPr>
            <p:ph type="subTitle" idx="2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3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4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5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6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6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847490-A9F9-2DB8-52A0-CC0B9E674A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5_2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subTitle" idx="1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2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7"/>
          <p:cNvSpPr txBox="1">
            <a:spLocks noGrp="1"/>
          </p:cNvSpPr>
          <p:nvPr>
            <p:ph type="subTitle" idx="3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7"/>
          <p:cNvSpPr txBox="1">
            <a:spLocks noGrp="1"/>
          </p:cNvSpPr>
          <p:nvPr>
            <p:ph type="subTitle" idx="4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5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6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4" name="Google Shape;194;p17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BBDBCC-B27C-050D-3771-BDD3EAAFA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3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40812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5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6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7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32004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6" name="Google Shape;216;p18"/>
          <p:cNvGrpSpPr/>
          <p:nvPr/>
        </p:nvGrpSpPr>
        <p:grpSpPr>
          <a:xfrm rot="-5400000" flipH="1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rot="5400000" flipH="1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BC2F21-EF44-E0D5-886D-51392A780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title" idx="2" hasCustomPrompt="1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3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subTitle" idx="4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title" idx="5" hasCustomPrompt="1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>
            <a:spLocks noGrp="1"/>
          </p:cNvSpPr>
          <p:nvPr>
            <p:ph type="subTitle" idx="6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7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title" idx="8" hasCustomPrompt="1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9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subTitle" idx="13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 idx="14" hasCustomPrompt="1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0"/>
          <p:cNvSpPr txBox="1">
            <a:spLocks noGrp="1"/>
          </p:cNvSpPr>
          <p:nvPr>
            <p:ph type="subTitle" idx="16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 idx="17" hasCustomPrompt="1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8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19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title" idx="20" hasCustomPrompt="1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21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40BD7-27B8-21C6-E416-3D35363BAE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C140D9-AE31-A5EF-62F2-CAD8F32731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FB8252-8713-B5B2-604D-2B6D563F32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7BE036-5A6B-6336-0119-17AAB8FC4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D5AE1B-2D2F-CE19-6676-7C2AA4BB52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E5D20-2D2D-29F4-C59B-66A72AC9C5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6" name="Google Shape;66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00E1CF-0B60-A369-3397-6386FBFF85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9DBA5-F014-3736-3DD1-3DE8D072C9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 hasCustomPrompt="1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rot="10800000" flipH="1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78E6C-F4BF-D470-10B6-B4CF3A9D43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176118-46A0-00D2-D01D-6BF496210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 idx="2" hasCustomPrompt="1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3" hasCustomPrompt="1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>
            <a:spLocks noGrp="1"/>
          </p:cNvSpPr>
          <p:nvPr>
            <p:ph type="title" idx="4" hasCustomPrompt="1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>
            <a:spLocks noGrp="1"/>
          </p:cNvSpPr>
          <p:nvPr>
            <p:ph type="title" idx="5" hasCustomPrompt="1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3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ubTitle" idx="14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117FA3-5F01-C15B-CC33-F148B3F145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1F69EB-508E-52BE-B6BD-222C17C9B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6045A-E409-4625-8801-6F97484582C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5W6ULU63xtfWGKV4nUd9iQ/Sequence-Diagrams?type=whiteboard&amp;node-id=0%3A1&amp;t=lWUv05D5tj25qlbV-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eGZfWtmD3dQUsrJLLmahsaI9kr9oejJA?usp=shari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jpeg"/><Relationship Id="rId9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ctrTitle"/>
          </p:nvPr>
        </p:nvSpPr>
        <p:spPr>
          <a:xfrm>
            <a:off x="-169395" y="1066637"/>
            <a:ext cx="3723413" cy="7395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err="1"/>
              <a:t>Báo</a:t>
            </a:r>
            <a:r>
              <a:rPr lang="en-US" sz="2300"/>
              <a:t> </a:t>
            </a:r>
            <a:r>
              <a:rPr lang="en-US" sz="2300" err="1"/>
              <a:t>cáo</a:t>
            </a:r>
            <a:r>
              <a:rPr lang="en-US" sz="2300"/>
              <a:t> </a:t>
            </a:r>
            <a:r>
              <a:rPr lang="en-US" sz="2300" err="1"/>
              <a:t>Đồ</a:t>
            </a:r>
            <a:r>
              <a:rPr lang="en-US" sz="2300"/>
              <a:t> </a:t>
            </a:r>
            <a:r>
              <a:rPr lang="en-US" sz="2300" err="1"/>
              <a:t>án</a:t>
            </a:r>
            <a:r>
              <a:rPr lang="en-US" sz="2300"/>
              <a:t> </a:t>
            </a:r>
            <a:r>
              <a:rPr lang="en-US" sz="2300" err="1"/>
              <a:t>Cuối</a:t>
            </a:r>
            <a:r>
              <a:rPr lang="en-US" sz="2300"/>
              <a:t> </a:t>
            </a:r>
            <a:r>
              <a:rPr lang="en-US" sz="2300" err="1"/>
              <a:t>kỳ</a:t>
            </a:r>
            <a:endParaRPr sz="2300"/>
          </a:p>
        </p:txBody>
      </p:sp>
      <p:sp>
        <p:nvSpPr>
          <p:cNvPr id="478" name="Google Shape;478;p27"/>
          <p:cNvSpPr txBox="1">
            <a:spLocks noGrp="1"/>
          </p:cNvSpPr>
          <p:nvPr>
            <p:ph type="subTitle" idx="1"/>
          </p:nvPr>
        </p:nvSpPr>
        <p:spPr>
          <a:xfrm>
            <a:off x="200950" y="2209132"/>
            <a:ext cx="5223600" cy="969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>
                <a:solidFill>
                  <a:srgbClr val="EB73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TRACKR</a:t>
            </a:r>
            <a:r>
              <a:rPr lang="vi-VN" sz="28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ỨNG DỤNG THEO DÕI HÀNH TRÌNH ĐƠN HÀNG</a:t>
            </a:r>
          </a:p>
        </p:txBody>
      </p:sp>
      <p:pic>
        <p:nvPicPr>
          <p:cNvPr id="3" name="Picture 2" descr="A picture containing symbol, graphics, circle, logo&#10;&#10;Description automatically generated">
            <a:extLst>
              <a:ext uri="{FF2B5EF4-FFF2-40B4-BE49-F238E27FC236}">
                <a16:creationId xmlns:a16="http://schemas.microsoft.com/office/drawing/2014/main" id="{A044D8BA-DC58-3AA8-E406-5D4AF480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182" y="1394423"/>
            <a:ext cx="2734749" cy="2734749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4" name="Google Shape;477;p27">
            <a:extLst>
              <a:ext uri="{FF2B5EF4-FFF2-40B4-BE49-F238E27FC236}">
                <a16:creationId xmlns:a16="http://schemas.microsoft.com/office/drawing/2014/main" id="{85601639-4E74-6172-4DA5-FFEA9E26998A}"/>
              </a:ext>
            </a:extLst>
          </p:cNvPr>
          <p:cNvSpPr txBox="1">
            <a:spLocks/>
          </p:cNvSpPr>
          <p:nvPr/>
        </p:nvSpPr>
        <p:spPr>
          <a:xfrm>
            <a:off x="70296" y="1522268"/>
            <a:ext cx="4273481" cy="739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Oswald"/>
              <a:buNone/>
              <a:defRPr sz="4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300" err="1"/>
              <a:t>Môn</a:t>
            </a:r>
            <a:r>
              <a:rPr lang="en-US" sz="2300"/>
              <a:t> </a:t>
            </a:r>
            <a:r>
              <a:rPr lang="en-US" sz="2300" err="1"/>
              <a:t>học</a:t>
            </a:r>
            <a:r>
              <a:rPr lang="en-US" sz="2300"/>
              <a:t> </a:t>
            </a:r>
            <a:r>
              <a:rPr lang="en-US" sz="2300" err="1"/>
              <a:t>Lập</a:t>
            </a:r>
            <a:r>
              <a:rPr lang="en-US" sz="2300"/>
              <a:t> </a:t>
            </a:r>
            <a:r>
              <a:rPr lang="en-US" sz="2300" err="1"/>
              <a:t>trình</a:t>
            </a:r>
            <a:r>
              <a:rPr lang="en-US" sz="2300"/>
              <a:t> </a:t>
            </a:r>
            <a:r>
              <a:rPr lang="en-US" sz="2300" err="1"/>
              <a:t>Mạng</a:t>
            </a:r>
            <a:r>
              <a:rPr lang="en-US" sz="2300"/>
              <a:t> </a:t>
            </a:r>
            <a:r>
              <a:rPr lang="en-US" sz="2300" err="1"/>
              <a:t>căn</a:t>
            </a:r>
            <a:r>
              <a:rPr lang="en-US" sz="2300"/>
              <a:t> </a:t>
            </a:r>
            <a:r>
              <a:rPr lang="en-US" sz="2300" err="1"/>
              <a:t>bản</a:t>
            </a:r>
            <a:endParaRPr lang="vi-VN" sz="23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547A26-6025-9B81-C498-8660E2C8D7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CẤU TRÚC THÔNG ĐIỆP – MESSAGE STRUCTURE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BE4C9910-1E97-C728-B2E4-60D9E928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049" y="364977"/>
            <a:ext cx="58998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34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CẤU TRÚC THÔNG ĐIỆP – MESSAGE STRUCTURE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6DED23B-0FEB-81F5-E3BA-C2A877623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973" y="364977"/>
            <a:ext cx="50180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7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CẤU TRÚC THÔNG ĐIỆP – MESSAGE STRUCTURE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1EFBA8-3928-BA08-A40F-2FD88012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542" y="364977"/>
            <a:ext cx="50149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63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CẤU TRÚC THÔNG ĐIỆP – MESSAGE STRUCTURE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 descr="A picture containing text, screenshot, rectangle, design&#10;&#10;Description automatically generated">
            <a:extLst>
              <a:ext uri="{FF2B5EF4-FFF2-40B4-BE49-F238E27FC236}">
                <a16:creationId xmlns:a16="http://schemas.microsoft.com/office/drawing/2014/main" id="{05445A4B-FD32-012C-6CF7-263D1C0F0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661" y="1338531"/>
            <a:ext cx="3386673" cy="320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1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CẤU TRÚC THÔNG ĐIỆP – MESSAGE STRUCTURE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44F17087-FEBC-8306-60A2-F0ABB32B9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70" y="1294396"/>
            <a:ext cx="3488256" cy="328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4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4660E7F-741B-A407-8771-252E55AC3E54}"/>
              </a:ext>
            </a:extLst>
          </p:cNvPr>
          <p:cNvSpPr/>
          <p:nvPr/>
        </p:nvSpPr>
        <p:spPr>
          <a:xfrm>
            <a:off x="628649" y="737990"/>
            <a:ext cx="6786563" cy="42122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628650" y="1652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BIỂU ĐỒ CA SỬ DỤNG - USE CASE DIAGRAM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 descr="A picture containing screenshot, text, circle, colorfulness&#10;&#10;Description automatically generated">
            <a:extLst>
              <a:ext uri="{FF2B5EF4-FFF2-40B4-BE49-F238E27FC236}">
                <a16:creationId xmlns:a16="http://schemas.microsoft.com/office/drawing/2014/main" id="{DC10A089-C4FF-1999-CD68-6D286FC57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545" y="675551"/>
            <a:ext cx="5721480" cy="43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LUỒNG CỦA ỨNG DỤNG – SEQUENCE DIAGRAM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16A69-392A-B7F6-CDA8-208428E12AB0}"/>
              </a:ext>
            </a:extLst>
          </p:cNvPr>
          <p:cNvSpPr txBox="1"/>
          <p:nvPr/>
        </p:nvSpPr>
        <p:spPr>
          <a:xfrm>
            <a:off x="720000" y="2393873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  <a:hlinkClick r:id="rId3"/>
              </a:rPr>
              <a:t>https://www.figma.com/file/5W6ULU63xtfWGKV4nUd9iQ/Sequence-Diagrams?type=whiteboard&amp;node-id=0%3A1&amp;t=lWUv05D5tj25qlbV-1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Google Shape;1190;p48">
            <a:extLst>
              <a:ext uri="{FF2B5EF4-FFF2-40B4-BE49-F238E27FC236}">
                <a16:creationId xmlns:a16="http://schemas.microsoft.com/office/drawing/2014/main" id="{F2709BA4-915C-C678-DC60-E8F482CFD587}"/>
              </a:ext>
            </a:extLst>
          </p:cNvPr>
          <p:cNvSpPr txBox="1">
            <a:spLocks/>
          </p:cNvSpPr>
          <p:nvPr/>
        </p:nvSpPr>
        <p:spPr>
          <a:xfrm>
            <a:off x="720000" y="1301657"/>
            <a:ext cx="4380638" cy="10922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000">
                <a:solidFill>
                  <a:srgbClr val="EB7373"/>
                </a:solidFill>
              </a:rPr>
              <a:t>SỐ LƯỢNG BIỂU ĐỒ QUÁ NHIỀU NÊN KHÔNG THỂ TRÌNH BÀY HẾT TRONG SLIDE</a:t>
            </a:r>
          </a:p>
        </p:txBody>
      </p:sp>
    </p:spTree>
    <p:extLst>
      <p:ext uri="{BB962C8B-B14F-4D97-AF65-F5344CB8AC3E}">
        <p14:creationId xmlns:p14="http://schemas.microsoft.com/office/powerpoint/2010/main" val="381738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48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03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1190" name="Google Shape;1190;p48"/>
          <p:cNvSpPr txBox="1">
            <a:spLocks noGrp="1"/>
          </p:cNvSpPr>
          <p:nvPr>
            <p:ph type="title" idx="2"/>
          </p:nvPr>
        </p:nvSpPr>
        <p:spPr>
          <a:xfrm>
            <a:off x="3216900" y="2690608"/>
            <a:ext cx="1869748" cy="10922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EB7373"/>
                </a:solidFill>
              </a:rPr>
              <a:t>HIỆN THỰC HỆ THỐNG</a:t>
            </a:r>
            <a:endParaRPr>
              <a:solidFill>
                <a:srgbClr val="EB7373"/>
              </a:solidFill>
            </a:endParaRPr>
          </a:p>
        </p:txBody>
      </p:sp>
      <p:grpSp>
        <p:nvGrpSpPr>
          <p:cNvPr id="1191" name="Google Shape;1191;p48"/>
          <p:cNvGrpSpPr/>
          <p:nvPr/>
        </p:nvGrpSpPr>
        <p:grpSpPr>
          <a:xfrm>
            <a:off x="6275293" y="1383097"/>
            <a:ext cx="2377303" cy="2377303"/>
            <a:chOff x="5612559" y="834972"/>
            <a:chExt cx="3473558" cy="3473558"/>
          </a:xfrm>
        </p:grpSpPr>
        <p:sp>
          <p:nvSpPr>
            <p:cNvPr id="1192" name="Google Shape;1192;p48"/>
            <p:cNvSpPr/>
            <p:nvPr/>
          </p:nvSpPr>
          <p:spPr>
            <a:xfrm>
              <a:off x="5612559" y="3034881"/>
              <a:ext cx="2894635" cy="1273649"/>
            </a:xfrm>
            <a:custGeom>
              <a:avLst/>
              <a:gdLst/>
              <a:ahLst/>
              <a:cxnLst/>
              <a:rect l="l" t="t" r="r" b="b"/>
              <a:pathLst>
                <a:path w="163101" h="71765" extrusionOk="0">
                  <a:moveTo>
                    <a:pt x="1" y="0"/>
                  </a:moveTo>
                  <a:lnTo>
                    <a:pt x="1" y="58716"/>
                  </a:lnTo>
                  <a:cubicBezTo>
                    <a:pt x="1" y="65925"/>
                    <a:pt x="5840" y="71764"/>
                    <a:pt x="13049" y="71764"/>
                  </a:cubicBezTo>
                  <a:lnTo>
                    <a:pt x="163100" y="71764"/>
                  </a:lnTo>
                  <a:cubicBezTo>
                    <a:pt x="155891" y="71764"/>
                    <a:pt x="150052" y="65925"/>
                    <a:pt x="150052" y="58716"/>
                  </a:cubicBezTo>
                  <a:lnTo>
                    <a:pt x="1500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5612559" y="2571742"/>
              <a:ext cx="2663066" cy="463157"/>
            </a:xfrm>
            <a:custGeom>
              <a:avLst/>
              <a:gdLst/>
              <a:ahLst/>
              <a:cxnLst/>
              <a:rect l="l" t="t" r="r" b="b"/>
              <a:pathLst>
                <a:path w="150053" h="26097" extrusionOk="0">
                  <a:moveTo>
                    <a:pt x="13049" y="1"/>
                  </a:moveTo>
                  <a:cubicBezTo>
                    <a:pt x="5840" y="1"/>
                    <a:pt x="1" y="5840"/>
                    <a:pt x="1" y="13049"/>
                  </a:cubicBezTo>
                  <a:lnTo>
                    <a:pt x="1" y="26096"/>
                  </a:lnTo>
                  <a:lnTo>
                    <a:pt x="150052" y="26096"/>
                  </a:lnTo>
                  <a:cubicBezTo>
                    <a:pt x="150052" y="18887"/>
                    <a:pt x="144213" y="13049"/>
                    <a:pt x="137004" y="13049"/>
                  </a:cubicBezTo>
                  <a:lnTo>
                    <a:pt x="52193" y="13049"/>
                  </a:lnTo>
                  <a:lnTo>
                    <a:pt x="46321" y="5220"/>
                  </a:lnTo>
                  <a:cubicBezTo>
                    <a:pt x="43842" y="1925"/>
                    <a:pt x="39993" y="1"/>
                    <a:pt x="3588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6075698" y="1413895"/>
              <a:ext cx="2663066" cy="2894635"/>
            </a:xfrm>
            <a:custGeom>
              <a:avLst/>
              <a:gdLst/>
              <a:ahLst/>
              <a:cxnLst/>
              <a:rect l="l" t="t" r="r" b="b"/>
              <a:pathLst>
                <a:path w="150053" h="163101" extrusionOk="0">
                  <a:moveTo>
                    <a:pt x="55455" y="1"/>
                  </a:moveTo>
                  <a:lnTo>
                    <a:pt x="48931" y="6525"/>
                  </a:lnTo>
                  <a:lnTo>
                    <a:pt x="1" y="6525"/>
                  </a:lnTo>
                  <a:lnTo>
                    <a:pt x="1" y="65241"/>
                  </a:lnTo>
                  <a:lnTo>
                    <a:pt x="9787" y="65241"/>
                  </a:lnTo>
                  <a:cubicBezTo>
                    <a:pt x="13897" y="65241"/>
                    <a:pt x="17746" y="67165"/>
                    <a:pt x="20225" y="70460"/>
                  </a:cubicBezTo>
                  <a:lnTo>
                    <a:pt x="26097" y="78289"/>
                  </a:lnTo>
                  <a:lnTo>
                    <a:pt x="110908" y="78289"/>
                  </a:lnTo>
                  <a:cubicBezTo>
                    <a:pt x="118117" y="78289"/>
                    <a:pt x="123956" y="84127"/>
                    <a:pt x="123956" y="91336"/>
                  </a:cubicBezTo>
                  <a:lnTo>
                    <a:pt x="123956" y="150052"/>
                  </a:lnTo>
                  <a:cubicBezTo>
                    <a:pt x="123956" y="157261"/>
                    <a:pt x="129795" y="163100"/>
                    <a:pt x="137004" y="163100"/>
                  </a:cubicBezTo>
                  <a:cubicBezTo>
                    <a:pt x="140592" y="163100"/>
                    <a:pt x="143854" y="161632"/>
                    <a:pt x="146236" y="159284"/>
                  </a:cubicBezTo>
                  <a:cubicBezTo>
                    <a:pt x="148584" y="156902"/>
                    <a:pt x="150052" y="153640"/>
                    <a:pt x="150052" y="150052"/>
                  </a:cubicBezTo>
                  <a:lnTo>
                    <a:pt x="150052" y="40417"/>
                  </a:lnTo>
                  <a:lnTo>
                    <a:pt x="143463" y="36437"/>
                  </a:lnTo>
                  <a:cubicBezTo>
                    <a:pt x="143137" y="36600"/>
                    <a:pt x="142811" y="36698"/>
                    <a:pt x="142484" y="36829"/>
                  </a:cubicBezTo>
                  <a:lnTo>
                    <a:pt x="140266" y="45669"/>
                  </a:lnTo>
                  <a:lnTo>
                    <a:pt x="120694" y="45669"/>
                  </a:lnTo>
                  <a:lnTo>
                    <a:pt x="118476" y="36829"/>
                  </a:lnTo>
                  <a:cubicBezTo>
                    <a:pt x="118150" y="36698"/>
                    <a:pt x="117824" y="36600"/>
                    <a:pt x="117498" y="36437"/>
                  </a:cubicBezTo>
                  <a:lnTo>
                    <a:pt x="109734" y="41134"/>
                  </a:lnTo>
                  <a:lnTo>
                    <a:pt x="95871" y="27271"/>
                  </a:lnTo>
                  <a:lnTo>
                    <a:pt x="100568" y="19508"/>
                  </a:lnTo>
                  <a:cubicBezTo>
                    <a:pt x="100405" y="19181"/>
                    <a:pt x="100307" y="18855"/>
                    <a:pt x="100176" y="18529"/>
                  </a:cubicBezTo>
                  <a:lnTo>
                    <a:pt x="91336" y="16311"/>
                  </a:lnTo>
                  <a:lnTo>
                    <a:pt x="913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8"/>
            <p:cNvSpPr/>
            <p:nvPr/>
          </p:nvSpPr>
          <p:spPr>
            <a:xfrm>
              <a:off x="6075698" y="1066541"/>
              <a:ext cx="1796420" cy="463157"/>
            </a:xfrm>
            <a:custGeom>
              <a:avLst/>
              <a:gdLst/>
              <a:ahLst/>
              <a:cxnLst/>
              <a:rect l="l" t="t" r="r" b="b"/>
              <a:pathLst>
                <a:path w="101221" h="26097" extrusionOk="0">
                  <a:moveTo>
                    <a:pt x="1" y="1"/>
                  </a:moveTo>
                  <a:lnTo>
                    <a:pt x="1" y="26097"/>
                  </a:lnTo>
                  <a:lnTo>
                    <a:pt x="48931" y="26097"/>
                  </a:lnTo>
                  <a:lnTo>
                    <a:pt x="55455" y="19573"/>
                  </a:lnTo>
                  <a:lnTo>
                    <a:pt x="91336" y="19573"/>
                  </a:lnTo>
                  <a:lnTo>
                    <a:pt x="91336" y="16311"/>
                  </a:lnTo>
                  <a:lnTo>
                    <a:pt x="100176" y="14093"/>
                  </a:lnTo>
                  <a:cubicBezTo>
                    <a:pt x="100307" y="13767"/>
                    <a:pt x="100405" y="13440"/>
                    <a:pt x="100568" y="13114"/>
                  </a:cubicBezTo>
                  <a:lnTo>
                    <a:pt x="95871" y="5351"/>
                  </a:lnTo>
                  <a:lnTo>
                    <a:pt x="101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8044038" y="1182326"/>
              <a:ext cx="694726" cy="694726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19572" y="13049"/>
                  </a:moveTo>
                  <a:cubicBezTo>
                    <a:pt x="23161" y="13049"/>
                    <a:pt x="26096" y="15985"/>
                    <a:pt x="26096" y="19573"/>
                  </a:cubicBezTo>
                  <a:cubicBezTo>
                    <a:pt x="26096" y="23161"/>
                    <a:pt x="23161" y="26097"/>
                    <a:pt x="19572" y="26097"/>
                  </a:cubicBezTo>
                  <a:cubicBezTo>
                    <a:pt x="15984" y="26097"/>
                    <a:pt x="13048" y="23161"/>
                    <a:pt x="13048" y="19573"/>
                  </a:cubicBezTo>
                  <a:cubicBezTo>
                    <a:pt x="13048" y="15985"/>
                    <a:pt x="15984" y="13049"/>
                    <a:pt x="19572" y="13049"/>
                  </a:cubicBezTo>
                  <a:close/>
                  <a:moveTo>
                    <a:pt x="19572" y="1"/>
                  </a:moveTo>
                  <a:cubicBezTo>
                    <a:pt x="8775" y="1"/>
                    <a:pt x="0" y="8776"/>
                    <a:pt x="0" y="19573"/>
                  </a:cubicBezTo>
                  <a:cubicBezTo>
                    <a:pt x="0" y="30370"/>
                    <a:pt x="8775" y="39145"/>
                    <a:pt x="19572" y="39145"/>
                  </a:cubicBezTo>
                  <a:cubicBezTo>
                    <a:pt x="30369" y="39145"/>
                    <a:pt x="39144" y="30370"/>
                    <a:pt x="39144" y="19573"/>
                  </a:cubicBezTo>
                  <a:cubicBezTo>
                    <a:pt x="39144" y="8776"/>
                    <a:pt x="30369" y="1"/>
                    <a:pt x="195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696684" y="834972"/>
              <a:ext cx="1389434" cy="1389434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44" y="19573"/>
                  </a:moveTo>
                  <a:cubicBezTo>
                    <a:pt x="49941" y="19573"/>
                    <a:pt x="58716" y="28348"/>
                    <a:pt x="58716" y="39145"/>
                  </a:cubicBezTo>
                  <a:cubicBezTo>
                    <a:pt x="58716" y="49942"/>
                    <a:pt x="49941" y="58717"/>
                    <a:pt x="39144" y="58717"/>
                  </a:cubicBezTo>
                  <a:cubicBezTo>
                    <a:pt x="28347" y="58717"/>
                    <a:pt x="19572" y="49942"/>
                    <a:pt x="19572" y="39145"/>
                  </a:cubicBezTo>
                  <a:cubicBezTo>
                    <a:pt x="19572" y="28348"/>
                    <a:pt x="28347" y="19573"/>
                    <a:pt x="39144" y="19573"/>
                  </a:cubicBezTo>
                  <a:close/>
                  <a:moveTo>
                    <a:pt x="29358" y="1"/>
                  </a:moveTo>
                  <a:lnTo>
                    <a:pt x="27140" y="8841"/>
                  </a:lnTo>
                  <a:cubicBezTo>
                    <a:pt x="26814" y="8971"/>
                    <a:pt x="26488" y="9069"/>
                    <a:pt x="26162" y="9232"/>
                  </a:cubicBezTo>
                  <a:lnTo>
                    <a:pt x="18398" y="4535"/>
                  </a:lnTo>
                  <a:lnTo>
                    <a:pt x="9884" y="13049"/>
                  </a:lnTo>
                  <a:lnTo>
                    <a:pt x="4535" y="18399"/>
                  </a:lnTo>
                  <a:lnTo>
                    <a:pt x="9232" y="26162"/>
                  </a:lnTo>
                  <a:cubicBezTo>
                    <a:pt x="9069" y="26488"/>
                    <a:pt x="8971" y="26815"/>
                    <a:pt x="8840" y="27141"/>
                  </a:cubicBezTo>
                  <a:lnTo>
                    <a:pt x="0" y="29359"/>
                  </a:lnTo>
                  <a:lnTo>
                    <a:pt x="0" y="32621"/>
                  </a:lnTo>
                  <a:lnTo>
                    <a:pt x="0" y="48931"/>
                  </a:lnTo>
                  <a:lnTo>
                    <a:pt x="8840" y="51149"/>
                  </a:lnTo>
                  <a:cubicBezTo>
                    <a:pt x="8971" y="51475"/>
                    <a:pt x="9069" y="51801"/>
                    <a:pt x="9232" y="52128"/>
                  </a:cubicBezTo>
                  <a:lnTo>
                    <a:pt x="4535" y="59891"/>
                  </a:lnTo>
                  <a:lnTo>
                    <a:pt x="18398" y="73754"/>
                  </a:lnTo>
                  <a:lnTo>
                    <a:pt x="26162" y="69057"/>
                  </a:lnTo>
                  <a:cubicBezTo>
                    <a:pt x="26488" y="69220"/>
                    <a:pt x="26814" y="69318"/>
                    <a:pt x="27140" y="69449"/>
                  </a:cubicBezTo>
                  <a:lnTo>
                    <a:pt x="29358" y="78289"/>
                  </a:lnTo>
                  <a:lnTo>
                    <a:pt x="48930" y="78289"/>
                  </a:lnTo>
                  <a:lnTo>
                    <a:pt x="51148" y="69449"/>
                  </a:lnTo>
                  <a:cubicBezTo>
                    <a:pt x="51475" y="69318"/>
                    <a:pt x="51801" y="69220"/>
                    <a:pt x="52127" y="69057"/>
                  </a:cubicBezTo>
                  <a:lnTo>
                    <a:pt x="58716" y="73037"/>
                  </a:lnTo>
                  <a:lnTo>
                    <a:pt x="59891" y="73754"/>
                  </a:lnTo>
                  <a:lnTo>
                    <a:pt x="73754" y="59891"/>
                  </a:lnTo>
                  <a:lnTo>
                    <a:pt x="69057" y="52128"/>
                  </a:lnTo>
                  <a:cubicBezTo>
                    <a:pt x="69220" y="51801"/>
                    <a:pt x="69318" y="51475"/>
                    <a:pt x="69448" y="51149"/>
                  </a:cubicBezTo>
                  <a:lnTo>
                    <a:pt x="78288" y="48931"/>
                  </a:lnTo>
                  <a:lnTo>
                    <a:pt x="78288" y="29359"/>
                  </a:lnTo>
                  <a:lnTo>
                    <a:pt x="69448" y="27141"/>
                  </a:lnTo>
                  <a:cubicBezTo>
                    <a:pt x="69318" y="26815"/>
                    <a:pt x="69220" y="26488"/>
                    <a:pt x="69057" y="26162"/>
                  </a:cubicBezTo>
                  <a:lnTo>
                    <a:pt x="73754" y="18399"/>
                  </a:lnTo>
                  <a:lnTo>
                    <a:pt x="59891" y="4535"/>
                  </a:lnTo>
                  <a:lnTo>
                    <a:pt x="52127" y="9232"/>
                  </a:lnTo>
                  <a:cubicBezTo>
                    <a:pt x="51801" y="9069"/>
                    <a:pt x="51475" y="8971"/>
                    <a:pt x="51148" y="8841"/>
                  </a:cubicBezTo>
                  <a:lnTo>
                    <a:pt x="489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624937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6712514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6480945" y="124021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8"/>
            <p:cNvSpPr/>
            <p:nvPr/>
          </p:nvSpPr>
          <p:spPr>
            <a:xfrm>
              <a:off x="7986146" y="1124433"/>
              <a:ext cx="810511" cy="810511"/>
            </a:xfrm>
            <a:custGeom>
              <a:avLst/>
              <a:gdLst/>
              <a:ahLst/>
              <a:cxnLst/>
              <a:rect l="l" t="t" r="r" b="b"/>
              <a:pathLst>
                <a:path w="45669" h="45669" extrusionOk="0">
                  <a:moveTo>
                    <a:pt x="22834" y="6525"/>
                  </a:moveTo>
                  <a:cubicBezTo>
                    <a:pt x="31837" y="6525"/>
                    <a:pt x="39144" y="13832"/>
                    <a:pt x="39144" y="22835"/>
                  </a:cubicBezTo>
                  <a:cubicBezTo>
                    <a:pt x="39144" y="31838"/>
                    <a:pt x="31837" y="39145"/>
                    <a:pt x="22834" y="39145"/>
                  </a:cubicBezTo>
                  <a:cubicBezTo>
                    <a:pt x="13831" y="39145"/>
                    <a:pt x="6524" y="31838"/>
                    <a:pt x="6524" y="22835"/>
                  </a:cubicBezTo>
                  <a:cubicBezTo>
                    <a:pt x="6524" y="13832"/>
                    <a:pt x="13831" y="6525"/>
                    <a:pt x="22834" y="6525"/>
                  </a:cubicBezTo>
                  <a:close/>
                  <a:moveTo>
                    <a:pt x="22834" y="1"/>
                  </a:moveTo>
                  <a:cubicBezTo>
                    <a:pt x="10243" y="1"/>
                    <a:pt x="0" y="10244"/>
                    <a:pt x="0" y="22835"/>
                  </a:cubicBezTo>
                  <a:cubicBezTo>
                    <a:pt x="0" y="35426"/>
                    <a:pt x="10243" y="45669"/>
                    <a:pt x="22834" y="45669"/>
                  </a:cubicBezTo>
                  <a:cubicBezTo>
                    <a:pt x="35426" y="45669"/>
                    <a:pt x="45668" y="35426"/>
                    <a:pt x="45668" y="22835"/>
                  </a:cubicBezTo>
                  <a:cubicBezTo>
                    <a:pt x="45668" y="10244"/>
                    <a:pt x="35426" y="1"/>
                    <a:pt x="22834" y="1"/>
                  </a:cubicBezTo>
                  <a:close/>
                </a:path>
              </a:pathLst>
            </a:custGeom>
            <a:solidFill>
              <a:srgbClr val="26A2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8"/>
            <p:cNvSpPr/>
            <p:nvPr/>
          </p:nvSpPr>
          <p:spPr>
            <a:xfrm>
              <a:off x="6249375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6017806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5786237" y="2745419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6210597" y="1714946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16539" y="0"/>
                  </a:moveTo>
                  <a:lnTo>
                    <a:pt x="0" y="12396"/>
                  </a:lnTo>
                  <a:lnTo>
                    <a:pt x="16539" y="24791"/>
                  </a:lnTo>
                  <a:lnTo>
                    <a:pt x="20453" y="19572"/>
                  </a:lnTo>
                  <a:lnTo>
                    <a:pt x="10895" y="12396"/>
                  </a:lnTo>
                  <a:lnTo>
                    <a:pt x="20453" y="5219"/>
                  </a:lnTo>
                  <a:lnTo>
                    <a:pt x="16539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7719844" y="2178085"/>
              <a:ext cx="362990" cy="439996"/>
            </a:xfrm>
            <a:custGeom>
              <a:avLst/>
              <a:gdLst/>
              <a:ahLst/>
              <a:cxnLst/>
              <a:rect l="l" t="t" r="r" b="b"/>
              <a:pathLst>
                <a:path w="20453" h="24792" extrusionOk="0">
                  <a:moveTo>
                    <a:pt x="3915" y="0"/>
                  </a:moveTo>
                  <a:lnTo>
                    <a:pt x="0" y="5219"/>
                  </a:lnTo>
                  <a:lnTo>
                    <a:pt x="9558" y="12396"/>
                  </a:lnTo>
                  <a:lnTo>
                    <a:pt x="0" y="19572"/>
                  </a:lnTo>
                  <a:lnTo>
                    <a:pt x="3915" y="24791"/>
                  </a:lnTo>
                  <a:lnTo>
                    <a:pt x="20453" y="12396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6712514" y="1703357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8"/>
            <p:cNvSpPr/>
            <p:nvPr/>
          </p:nvSpPr>
          <p:spPr>
            <a:xfrm>
              <a:off x="6712514" y="193492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8"/>
            <p:cNvSpPr/>
            <p:nvPr/>
          </p:nvSpPr>
          <p:spPr>
            <a:xfrm>
              <a:off x="6712514" y="2166496"/>
              <a:ext cx="810511" cy="115802"/>
            </a:xfrm>
            <a:custGeom>
              <a:avLst/>
              <a:gdLst/>
              <a:ahLst/>
              <a:cxnLst/>
              <a:rect l="l" t="t" r="r" b="b"/>
              <a:pathLst>
                <a:path w="45669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45669" y="6525"/>
                  </a:lnTo>
                  <a:lnTo>
                    <a:pt x="45669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6712514" y="2398065"/>
              <a:ext cx="578941" cy="115802"/>
            </a:xfrm>
            <a:custGeom>
              <a:avLst/>
              <a:gdLst/>
              <a:ahLst/>
              <a:cxnLst/>
              <a:rect l="l" t="t" r="r" b="b"/>
              <a:pathLst>
                <a:path w="32621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32621" y="6525"/>
                  </a:lnTo>
                  <a:lnTo>
                    <a:pt x="32621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407222" y="2398065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1"/>
                  </a:moveTo>
                  <a:lnTo>
                    <a:pt x="1" y="6525"/>
                  </a:lnTo>
                  <a:lnTo>
                    <a:pt x="6525" y="6525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7138596" y="3337653"/>
              <a:ext cx="474746" cy="668087"/>
            </a:xfrm>
            <a:custGeom>
              <a:avLst/>
              <a:gdLst/>
              <a:ahLst/>
              <a:cxnLst/>
              <a:rect l="l" t="t" r="r" b="b"/>
              <a:pathLst>
                <a:path w="26750" h="37644" extrusionOk="0">
                  <a:moveTo>
                    <a:pt x="4176" y="1"/>
                  </a:moveTo>
                  <a:lnTo>
                    <a:pt x="1" y="5024"/>
                  </a:lnTo>
                  <a:lnTo>
                    <a:pt x="16572" y="18822"/>
                  </a:lnTo>
                  <a:lnTo>
                    <a:pt x="1" y="32621"/>
                  </a:lnTo>
                  <a:lnTo>
                    <a:pt x="4176" y="37644"/>
                  </a:lnTo>
                  <a:lnTo>
                    <a:pt x="26749" y="18822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6274861" y="3337653"/>
              <a:ext cx="474728" cy="668087"/>
            </a:xfrm>
            <a:custGeom>
              <a:avLst/>
              <a:gdLst/>
              <a:ahLst/>
              <a:cxnLst/>
              <a:rect l="l" t="t" r="r" b="b"/>
              <a:pathLst>
                <a:path w="26749" h="37644" extrusionOk="0">
                  <a:moveTo>
                    <a:pt x="22573" y="1"/>
                  </a:moveTo>
                  <a:lnTo>
                    <a:pt x="0" y="18822"/>
                  </a:lnTo>
                  <a:lnTo>
                    <a:pt x="22573" y="37644"/>
                  </a:lnTo>
                  <a:lnTo>
                    <a:pt x="26748" y="32621"/>
                  </a:lnTo>
                  <a:lnTo>
                    <a:pt x="10177" y="18822"/>
                  </a:lnTo>
                  <a:lnTo>
                    <a:pt x="26748" y="5024"/>
                  </a:lnTo>
                  <a:lnTo>
                    <a:pt x="22573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6771560" y="3194662"/>
              <a:ext cx="343325" cy="954088"/>
            </a:xfrm>
            <a:custGeom>
              <a:avLst/>
              <a:gdLst/>
              <a:ahLst/>
              <a:cxnLst/>
              <a:rect l="l" t="t" r="r" b="b"/>
              <a:pathLst>
                <a:path w="19345" h="53759" extrusionOk="0">
                  <a:moveTo>
                    <a:pt x="13016" y="1"/>
                  </a:moveTo>
                  <a:lnTo>
                    <a:pt x="1" y="52160"/>
                  </a:lnTo>
                  <a:lnTo>
                    <a:pt x="6329" y="53758"/>
                  </a:lnTo>
                  <a:lnTo>
                    <a:pt x="19345" y="1566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5786237" y="367169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5786237" y="3208558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8"/>
            <p:cNvSpPr/>
            <p:nvPr/>
          </p:nvSpPr>
          <p:spPr>
            <a:xfrm>
              <a:off x="5786237" y="3440127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8"/>
            <p:cNvSpPr/>
            <p:nvPr/>
          </p:nvSpPr>
          <p:spPr>
            <a:xfrm>
              <a:off x="7986146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7986146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7986146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927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449284" y="378748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449284" y="4019051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8449284" y="3555912"/>
              <a:ext cx="115802" cy="11580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0" y="0"/>
                  </a:moveTo>
                  <a:lnTo>
                    <a:pt x="0" y="6524"/>
                  </a:lnTo>
                  <a:lnTo>
                    <a:pt x="6524" y="6524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4F57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1225" name="Google Shape;1225;p48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A8BC5-8DAA-CC5C-6E4D-D362188F8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17</a:t>
            </a:fld>
            <a:endParaRPr lang="en-US"/>
          </a:p>
        </p:txBody>
      </p:sp>
      <p:sp>
        <p:nvSpPr>
          <p:cNvPr id="3" name="Google Shape;963;p42">
            <a:extLst>
              <a:ext uri="{FF2B5EF4-FFF2-40B4-BE49-F238E27FC236}">
                <a16:creationId xmlns:a16="http://schemas.microsoft.com/office/drawing/2014/main" id="{50DC660A-42EA-06CA-F73C-E2C6C91187A3}"/>
              </a:ext>
            </a:extLst>
          </p:cNvPr>
          <p:cNvSpPr txBox="1">
            <a:spLocks/>
          </p:cNvSpPr>
          <p:nvPr/>
        </p:nvSpPr>
        <p:spPr>
          <a:xfrm>
            <a:off x="3216900" y="3705806"/>
            <a:ext cx="4422600" cy="1781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2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400">
                <a:hlinkClick r:id="rId3"/>
              </a:rPr>
              <a:t>Link video demo</a:t>
            </a:r>
            <a:endParaRPr lang="vi-VN" sz="2400"/>
          </a:p>
        </p:txBody>
      </p:sp>
    </p:spTree>
    <p:extLst>
      <p:ext uri="{BB962C8B-B14F-4D97-AF65-F5344CB8AC3E}">
        <p14:creationId xmlns:p14="http://schemas.microsoft.com/office/powerpoint/2010/main" val="425680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01. ĐĂNG NHẬP,</a:t>
            </a:r>
            <a:br>
              <a:rPr lang="en">
                <a:solidFill>
                  <a:srgbClr val="EB7373"/>
                </a:solidFill>
              </a:rPr>
            </a:br>
            <a:r>
              <a:rPr lang="en">
                <a:solidFill>
                  <a:srgbClr val="EB7373"/>
                </a:solidFill>
              </a:rPr>
              <a:t>ĐĂNG KÝ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9050" y="1361419"/>
            <a:ext cx="4422600" cy="17816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phân</a:t>
            </a:r>
            <a:r>
              <a:rPr lang="en-US"/>
              <a:t> </a:t>
            </a:r>
            <a:r>
              <a:rPr lang="en-US" err="1"/>
              <a:t>quyền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dùng</a:t>
            </a:r>
            <a:r>
              <a:rPr lang="en-US"/>
              <a:t> qua 3 use case </a:t>
            </a:r>
            <a:r>
              <a:rPr lang="en-US" err="1"/>
              <a:t>như</a:t>
            </a:r>
            <a:r>
              <a:rPr lang="en-US"/>
              <a:t> </a:t>
            </a:r>
            <a:r>
              <a:rPr lang="en-US" err="1"/>
              <a:t>bên</a:t>
            </a:r>
            <a:r>
              <a:rPr lang="en-US"/>
              <a:t> </a:t>
            </a:r>
            <a:r>
              <a:rPr lang="en-US" err="1"/>
              <a:t>dưới</a:t>
            </a:r>
            <a:r>
              <a:rPr lang="en-US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Đăng</a:t>
            </a:r>
            <a:r>
              <a:rPr lang="en-US"/>
              <a:t> </a:t>
            </a:r>
            <a:r>
              <a:rPr lang="en-US" err="1"/>
              <a:t>nhập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Đăng</a:t>
            </a:r>
            <a:r>
              <a:rPr lang="en-US"/>
              <a:t> </a:t>
            </a:r>
            <a:r>
              <a:rPr lang="en-US" err="1"/>
              <a:t>ký</a:t>
            </a:r>
            <a:r>
              <a:rPr lang="en-US"/>
              <a:t> (</a:t>
            </a:r>
            <a:r>
              <a:rPr lang="en-US" err="1"/>
              <a:t>dành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Quên</a:t>
            </a:r>
            <a:r>
              <a:rPr lang="en-US"/>
              <a:t> </a:t>
            </a:r>
            <a:r>
              <a:rPr lang="en-US" err="1"/>
              <a:t>mật</a:t>
            </a:r>
            <a:r>
              <a:rPr lang="en-US"/>
              <a:t> </a:t>
            </a:r>
            <a:r>
              <a:rPr lang="en-US" err="1"/>
              <a:t>khẩu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18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6739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01. ĐĂNG NHẬP,</a:t>
            </a:r>
            <a:br>
              <a:rPr lang="en">
                <a:solidFill>
                  <a:srgbClr val="EB7373"/>
                </a:solidFill>
              </a:rPr>
            </a:br>
            <a:r>
              <a:rPr lang="en">
                <a:solidFill>
                  <a:srgbClr val="EB7373"/>
                </a:solidFill>
              </a:rPr>
              <a:t>ĐĂNG KÝ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19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1541ABB-BAD1-0A12-6BD7-3650F0E97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970" y="1115360"/>
            <a:ext cx="4746844" cy="291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15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5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NHÓM 01</a:t>
            </a:r>
            <a:endParaRPr/>
          </a:p>
        </p:txBody>
      </p:sp>
      <p:sp>
        <p:nvSpPr>
          <p:cNvPr id="1380" name="Google Shape;1380;p55"/>
          <p:cNvSpPr txBox="1">
            <a:spLocks noGrp="1"/>
          </p:cNvSpPr>
          <p:nvPr>
            <p:ph type="subTitle" idx="1"/>
          </p:nvPr>
        </p:nvSpPr>
        <p:spPr>
          <a:xfrm>
            <a:off x="1778605" y="2354246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21522652</a:t>
            </a:r>
            <a:endParaRPr/>
          </a:p>
        </p:txBody>
      </p:sp>
      <p:sp>
        <p:nvSpPr>
          <p:cNvPr id="1381" name="Google Shape;1381;p55"/>
          <p:cNvSpPr txBox="1">
            <a:spLocks noGrp="1"/>
          </p:cNvSpPr>
          <p:nvPr>
            <p:ph type="subTitle" idx="2"/>
          </p:nvPr>
        </p:nvSpPr>
        <p:spPr>
          <a:xfrm>
            <a:off x="3456956" y="3615255"/>
            <a:ext cx="1282200" cy="388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21522446</a:t>
            </a:r>
            <a:endParaRPr/>
          </a:p>
        </p:txBody>
      </p:sp>
      <p:sp>
        <p:nvSpPr>
          <p:cNvPr id="1382" name="Google Shape;1382;p55"/>
          <p:cNvSpPr txBox="1">
            <a:spLocks noGrp="1"/>
          </p:cNvSpPr>
          <p:nvPr>
            <p:ph type="subTitle" idx="3"/>
          </p:nvPr>
        </p:nvSpPr>
        <p:spPr>
          <a:xfrm>
            <a:off x="5135331" y="2325475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21520156</a:t>
            </a:r>
            <a:endParaRPr/>
          </a:p>
        </p:txBody>
      </p:sp>
      <p:sp>
        <p:nvSpPr>
          <p:cNvPr id="1383" name="Google Shape;1383;p55"/>
          <p:cNvSpPr txBox="1">
            <a:spLocks noGrp="1"/>
          </p:cNvSpPr>
          <p:nvPr>
            <p:ph type="subTitle" idx="4"/>
          </p:nvPr>
        </p:nvSpPr>
        <p:spPr>
          <a:xfrm>
            <a:off x="1540244" y="2079370"/>
            <a:ext cx="1782074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Tống Võ Anh Thuận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1384" name="Google Shape;1384;p55"/>
          <p:cNvSpPr txBox="1">
            <a:spLocks noGrp="1"/>
          </p:cNvSpPr>
          <p:nvPr>
            <p:ph type="subTitle" idx="5"/>
          </p:nvPr>
        </p:nvSpPr>
        <p:spPr>
          <a:xfrm>
            <a:off x="5017724" y="2064762"/>
            <a:ext cx="1494069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Phạm Thái Bảo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1385" name="Google Shape;1385;p55"/>
          <p:cNvSpPr txBox="1">
            <a:spLocks noGrp="1"/>
          </p:cNvSpPr>
          <p:nvPr>
            <p:ph type="subTitle" idx="6"/>
          </p:nvPr>
        </p:nvSpPr>
        <p:spPr>
          <a:xfrm>
            <a:off x="3456956" y="3341583"/>
            <a:ext cx="1282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Nguyễn Lê Tiến Phát</a:t>
            </a:r>
            <a:endParaRPr>
              <a:solidFill>
                <a:srgbClr val="EB7373"/>
              </a:solidFill>
            </a:endParaRPr>
          </a:p>
        </p:txBody>
      </p:sp>
      <p:pic>
        <p:nvPicPr>
          <p:cNvPr id="1387" name="Google Shape;1387;p55"/>
          <p:cNvPicPr preferRelativeResize="0"/>
          <p:nvPr/>
        </p:nvPicPr>
        <p:blipFill rotWithShape="1">
          <a:blip r:embed="rId3">
            <a:alphaModFix amt="95000"/>
          </a:blip>
          <a:srcRect l="26163" t="35554" r="6748" b="2963"/>
          <a:stretch/>
        </p:blipFill>
        <p:spPr>
          <a:xfrm>
            <a:off x="3423668" y="1139562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88" name="Google Shape;1388;p55"/>
          <p:cNvPicPr preferRelativeResize="0"/>
          <p:nvPr/>
        </p:nvPicPr>
        <p:blipFill rotWithShape="1">
          <a:blip r:embed="rId4"/>
          <a:srcRect l="1477" r="1477"/>
          <a:stretch/>
        </p:blipFill>
        <p:spPr>
          <a:xfrm>
            <a:off x="3423668" y="1139562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90" name="Google Shape;1390;p55"/>
          <p:cNvPicPr preferRelativeResize="0"/>
          <p:nvPr/>
        </p:nvPicPr>
        <p:blipFill rotWithShape="1">
          <a:blip r:embed="rId5">
            <a:alphaModFix amt="95000"/>
          </a:blip>
          <a:srcRect l="21980" t="19931" r="22003" b="18590"/>
          <a:stretch/>
        </p:blipFill>
        <p:spPr>
          <a:xfrm>
            <a:off x="1756881" y="2727060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91" name="Google Shape;1391;p55"/>
          <p:cNvPicPr preferRelativeResize="0"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3679" r="13679"/>
          <a:stretch/>
        </p:blipFill>
        <p:spPr>
          <a:xfrm>
            <a:off x="1756881" y="2727060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93" name="Google Shape;1393;p55"/>
          <p:cNvPicPr preferRelativeResize="0"/>
          <p:nvPr/>
        </p:nvPicPr>
        <p:blipFill rotWithShape="1">
          <a:blip r:embed="rId8">
            <a:alphaModFix amt="95000"/>
          </a:blip>
          <a:srcRect l="25415" r="25960"/>
          <a:stretch/>
        </p:blipFill>
        <p:spPr>
          <a:xfrm flipH="1">
            <a:off x="5090359" y="2727060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394" name="Google Shape;1394;p55"/>
          <p:cNvPicPr preferRelativeResize="0"/>
          <p:nvPr/>
        </p:nvPicPr>
        <p:blipFill rotWithShape="1">
          <a:blip r:embed="rId9"/>
          <a:srcRect l="13554" r="13554"/>
          <a:stretch/>
        </p:blipFill>
        <p:spPr>
          <a:xfrm flipH="1">
            <a:off x="5090359" y="2727060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395" name="Google Shape;1395;p55"/>
          <p:cNvGrpSpPr/>
          <p:nvPr/>
        </p:nvGrpSpPr>
        <p:grpSpPr>
          <a:xfrm rot="10800000" flipH="1">
            <a:off x="4232580" y="1139550"/>
            <a:ext cx="539885" cy="389750"/>
            <a:chOff x="-77" y="3784091"/>
            <a:chExt cx="1880477" cy="1357541"/>
          </a:xfrm>
        </p:grpSpPr>
        <p:sp>
          <p:nvSpPr>
            <p:cNvPr id="1396" name="Google Shape;1396;p5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9" name="Google Shape;1399;p55"/>
          <p:cNvGrpSpPr/>
          <p:nvPr/>
        </p:nvGrpSpPr>
        <p:grpSpPr>
          <a:xfrm rot="10800000" flipH="1">
            <a:off x="5090287" y="2731950"/>
            <a:ext cx="539885" cy="389750"/>
            <a:chOff x="-2817590" y="3784091"/>
            <a:chExt cx="1880477" cy="1357541"/>
          </a:xfrm>
        </p:grpSpPr>
        <p:sp>
          <p:nvSpPr>
            <p:cNvPr id="1400" name="Google Shape;1400;p55"/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5"/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5"/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3" name="Google Shape;1403;p55"/>
          <p:cNvGrpSpPr/>
          <p:nvPr/>
        </p:nvGrpSpPr>
        <p:grpSpPr>
          <a:xfrm rot="10800000" flipH="1">
            <a:off x="2565868" y="2731950"/>
            <a:ext cx="539885" cy="389750"/>
            <a:chOff x="-77" y="3784091"/>
            <a:chExt cx="1880477" cy="1357541"/>
          </a:xfrm>
        </p:grpSpPr>
        <p:sp>
          <p:nvSpPr>
            <p:cNvPr id="1404" name="Google Shape;1404;p55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5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5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382;p55">
            <a:extLst>
              <a:ext uri="{FF2B5EF4-FFF2-40B4-BE49-F238E27FC236}">
                <a16:creationId xmlns:a16="http://schemas.microsoft.com/office/drawing/2014/main" id="{4B8431F6-0393-BB3A-5DE7-4F1769F384B4}"/>
              </a:ext>
            </a:extLst>
          </p:cNvPr>
          <p:cNvSpPr txBox="1">
            <a:spLocks/>
          </p:cNvSpPr>
          <p:nvPr/>
        </p:nvSpPr>
        <p:spPr>
          <a:xfrm>
            <a:off x="6792449" y="3536433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/>
              <a:t>21520186</a:t>
            </a:r>
          </a:p>
        </p:txBody>
      </p:sp>
      <p:sp>
        <p:nvSpPr>
          <p:cNvPr id="15" name="Google Shape;1384;p55">
            <a:extLst>
              <a:ext uri="{FF2B5EF4-FFF2-40B4-BE49-F238E27FC236}">
                <a16:creationId xmlns:a16="http://schemas.microsoft.com/office/drawing/2014/main" id="{34E54DC4-AA5F-6CE0-443F-8726609299EC}"/>
              </a:ext>
            </a:extLst>
          </p:cNvPr>
          <p:cNvSpPr txBox="1">
            <a:spLocks/>
          </p:cNvSpPr>
          <p:nvPr/>
        </p:nvSpPr>
        <p:spPr>
          <a:xfrm>
            <a:off x="6876080" y="3291978"/>
            <a:ext cx="1114939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None/>
              <a:defRPr sz="18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>
                <a:solidFill>
                  <a:srgbClr val="EB7373"/>
                </a:solidFill>
              </a:rPr>
              <a:t>Lê </a:t>
            </a:r>
            <a:r>
              <a:rPr lang="en-US" err="1">
                <a:solidFill>
                  <a:srgbClr val="EB7373"/>
                </a:solidFill>
              </a:rPr>
              <a:t>Thị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Ngọc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Diễm</a:t>
            </a:r>
            <a:endParaRPr lang="en-US">
              <a:solidFill>
                <a:srgbClr val="EB7373"/>
              </a:solidFill>
            </a:endParaRPr>
          </a:p>
        </p:txBody>
      </p:sp>
      <p:pic>
        <p:nvPicPr>
          <p:cNvPr id="16" name="Google Shape;1393;p55">
            <a:extLst>
              <a:ext uri="{FF2B5EF4-FFF2-40B4-BE49-F238E27FC236}">
                <a16:creationId xmlns:a16="http://schemas.microsoft.com/office/drawing/2014/main" id="{CAEE8233-A285-7EE6-5739-198CC3FC05E5}"/>
              </a:ext>
            </a:extLst>
          </p:cNvPr>
          <p:cNvPicPr preferRelativeResize="0"/>
          <p:nvPr/>
        </p:nvPicPr>
        <p:blipFill rotWithShape="1">
          <a:blip r:embed="rId8">
            <a:alphaModFix amt="95000"/>
          </a:blip>
          <a:srcRect l="25415" r="25960"/>
          <a:stretch/>
        </p:blipFill>
        <p:spPr>
          <a:xfrm flipH="1">
            <a:off x="6798323" y="1043516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17" name="Google Shape;1394;p55">
            <a:extLst>
              <a:ext uri="{FF2B5EF4-FFF2-40B4-BE49-F238E27FC236}">
                <a16:creationId xmlns:a16="http://schemas.microsoft.com/office/drawing/2014/main" id="{4A38E448-6DA5-3CBE-68BB-4599A8DB1C3F}"/>
              </a:ext>
            </a:extLst>
          </p:cNvPr>
          <p:cNvPicPr preferRelativeResize="0"/>
          <p:nvPr/>
        </p:nvPicPr>
        <p:blipFill rotWithShape="1">
          <a:blip r:embed="rId10"/>
          <a:srcRect l="25691" r="25691"/>
          <a:stretch/>
        </p:blipFill>
        <p:spPr>
          <a:xfrm flipH="1">
            <a:off x="6798323" y="1043516"/>
            <a:ext cx="1348800" cy="18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18" name="Google Shape;1399;p55">
            <a:extLst>
              <a:ext uri="{FF2B5EF4-FFF2-40B4-BE49-F238E27FC236}">
                <a16:creationId xmlns:a16="http://schemas.microsoft.com/office/drawing/2014/main" id="{BC0CC858-53F1-9CA8-7D73-0A7604F05DE7}"/>
              </a:ext>
            </a:extLst>
          </p:cNvPr>
          <p:cNvGrpSpPr/>
          <p:nvPr/>
        </p:nvGrpSpPr>
        <p:grpSpPr>
          <a:xfrm rot="10800000" flipH="1">
            <a:off x="6798251" y="1048406"/>
            <a:ext cx="539885" cy="389750"/>
            <a:chOff x="-2817590" y="3784091"/>
            <a:chExt cx="1880477" cy="1357541"/>
          </a:xfrm>
        </p:grpSpPr>
        <p:sp>
          <p:nvSpPr>
            <p:cNvPr id="19" name="Google Shape;1400;p55">
              <a:extLst>
                <a:ext uri="{FF2B5EF4-FFF2-40B4-BE49-F238E27FC236}">
                  <a16:creationId xmlns:a16="http://schemas.microsoft.com/office/drawing/2014/main" id="{EDEEAC94-4F36-B54B-4710-17F9628E15FF}"/>
                </a:ext>
              </a:extLst>
            </p:cNvPr>
            <p:cNvSpPr/>
            <p:nvPr/>
          </p:nvSpPr>
          <p:spPr>
            <a:xfrm flipH="1">
              <a:off x="-2546504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01;p55">
              <a:extLst>
                <a:ext uri="{FF2B5EF4-FFF2-40B4-BE49-F238E27FC236}">
                  <a16:creationId xmlns:a16="http://schemas.microsoft.com/office/drawing/2014/main" id="{AB0707FD-8045-0F3B-4DCD-8D9E14385949}"/>
                </a:ext>
              </a:extLst>
            </p:cNvPr>
            <p:cNvSpPr/>
            <p:nvPr/>
          </p:nvSpPr>
          <p:spPr>
            <a:xfrm flipH="1">
              <a:off x="-2661032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02;p55">
              <a:extLst>
                <a:ext uri="{FF2B5EF4-FFF2-40B4-BE49-F238E27FC236}">
                  <a16:creationId xmlns:a16="http://schemas.microsoft.com/office/drawing/2014/main" id="{8C3AF061-A1AB-C246-E6F6-93477B95FABA}"/>
                </a:ext>
              </a:extLst>
            </p:cNvPr>
            <p:cNvSpPr/>
            <p:nvPr/>
          </p:nvSpPr>
          <p:spPr>
            <a:xfrm flipH="1">
              <a:off x="-281759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1380;p55">
            <a:extLst>
              <a:ext uri="{FF2B5EF4-FFF2-40B4-BE49-F238E27FC236}">
                <a16:creationId xmlns:a16="http://schemas.microsoft.com/office/drawing/2014/main" id="{41BDA525-7AB0-4FF8-78FB-AD9F8232B9E2}"/>
              </a:ext>
            </a:extLst>
          </p:cNvPr>
          <p:cNvSpPr txBox="1">
            <a:spLocks/>
          </p:cNvSpPr>
          <p:nvPr/>
        </p:nvSpPr>
        <p:spPr>
          <a:xfrm>
            <a:off x="1790181" y="1764755"/>
            <a:ext cx="1282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" sz="1200"/>
              <a:t>Trưởng nhóm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B7E97-D804-6D74-1773-0715B294BE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7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B7373"/>
                </a:solidFill>
              </a:rPr>
              <a:t>02. CẬP NHẬT THÔNG TIN NGƯỜI DÙNG</a:t>
            </a:r>
            <a:endParaRPr sz="2400"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Đây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độc</a:t>
            </a:r>
            <a:r>
              <a:rPr lang="en-US"/>
              <a:t> </a:t>
            </a:r>
            <a:r>
              <a:rPr lang="en-US" err="1"/>
              <a:t>quyền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. Khi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sai</a:t>
            </a:r>
            <a:r>
              <a:rPr lang="en-US"/>
              <a:t> </a:t>
            </a:r>
            <a:r>
              <a:rPr lang="en-US" err="1"/>
              <a:t>sót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cá</a:t>
            </a:r>
            <a:r>
              <a:rPr lang="en-US"/>
              <a:t> </a:t>
            </a:r>
            <a:r>
              <a:rPr lang="en-US" err="1"/>
              <a:t>nhân</a:t>
            </a:r>
            <a:r>
              <a:rPr lang="en-US"/>
              <a:t>, </a:t>
            </a:r>
            <a:r>
              <a:rPr lang="en-US" err="1"/>
              <a:t>họ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thoải</a:t>
            </a:r>
            <a:r>
              <a:rPr lang="en-US"/>
              <a:t> </a:t>
            </a:r>
            <a:r>
              <a:rPr lang="en-US" err="1"/>
              <a:t>chỉnh</a:t>
            </a:r>
            <a:r>
              <a:rPr lang="en-US"/>
              <a:t> </a:t>
            </a:r>
            <a:r>
              <a:rPr lang="en-US" err="1"/>
              <a:t>sửa</a:t>
            </a:r>
            <a:r>
              <a:rPr lang="en-US"/>
              <a:t> </a:t>
            </a:r>
            <a:r>
              <a:rPr lang="en-US" err="1"/>
              <a:t>lại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chính</a:t>
            </a:r>
            <a:r>
              <a:rPr lang="en-US"/>
              <a:t> </a:t>
            </a:r>
            <a:r>
              <a:rPr lang="en-US" err="1"/>
              <a:t>xác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ảnh</a:t>
            </a:r>
            <a:r>
              <a:rPr lang="en-US"/>
              <a:t> </a:t>
            </a:r>
            <a:r>
              <a:rPr lang="en-US" err="1"/>
              <a:t>đại</a:t>
            </a:r>
            <a:r>
              <a:rPr lang="en-US"/>
              <a:t> </a:t>
            </a:r>
            <a:r>
              <a:rPr lang="en-US" err="1"/>
              <a:t>diện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cá</a:t>
            </a:r>
            <a:r>
              <a:rPr lang="en-US"/>
              <a:t> </a:t>
            </a:r>
            <a:r>
              <a:rPr lang="en-US" err="1"/>
              <a:t>nhân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 </a:t>
            </a:r>
            <a:r>
              <a:rPr lang="en-US" err="1"/>
              <a:t>mật</a:t>
            </a:r>
            <a:r>
              <a:rPr lang="en-US"/>
              <a:t> </a:t>
            </a:r>
            <a:r>
              <a:rPr lang="en-US" err="1"/>
              <a:t>khẩu</a:t>
            </a:r>
            <a:r>
              <a:rPr lang="en-US"/>
              <a:t> </a:t>
            </a:r>
            <a:r>
              <a:rPr lang="en-US" err="1"/>
              <a:t>trực</a:t>
            </a:r>
            <a:r>
              <a:rPr lang="en-US"/>
              <a:t> </a:t>
            </a:r>
            <a:r>
              <a:rPr lang="en-US" err="1"/>
              <a:t>tiếp</a:t>
            </a:r>
            <a:r>
              <a:rPr lang="en-US"/>
              <a:t> qua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20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28849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B7373"/>
                </a:solidFill>
              </a:rPr>
              <a:t>02. CẬP NHẬT THÔNG TIN NGƯỜI DÙNG</a:t>
            </a:r>
            <a:endParaRPr sz="2400"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A7112B4-EBD3-3D01-DA64-ED51D709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57" y="1248717"/>
            <a:ext cx="4580985" cy="264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0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03. LẤY DỮ LIỆU CỦA ĐƠN HÀNG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Dữ</a:t>
            </a:r>
            <a:r>
              <a:rPr lang="en-US"/>
              <a:t> </a:t>
            </a:r>
            <a:r>
              <a:rPr lang="en-US" err="1"/>
              <a:t>liệu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lấy</a:t>
            </a:r>
            <a:r>
              <a:rPr lang="en-US"/>
              <a:t> </a:t>
            </a:r>
            <a:r>
              <a:rPr lang="en-US" err="1"/>
              <a:t>khác</a:t>
            </a:r>
            <a:r>
              <a:rPr lang="en-US"/>
              <a:t> </a:t>
            </a:r>
            <a:r>
              <a:rPr lang="en-US" err="1"/>
              <a:t>nhau</a:t>
            </a:r>
            <a:r>
              <a:rPr lang="en-US"/>
              <a:t> </a:t>
            </a:r>
            <a:r>
              <a:rPr lang="en-US" err="1"/>
              <a:t>tùy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đăng</a:t>
            </a:r>
            <a:r>
              <a:rPr lang="en-US"/>
              <a:t> </a:t>
            </a:r>
            <a:r>
              <a:rPr lang="en-US" err="1"/>
              <a:t>nhập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ai,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vai</a:t>
            </a:r>
            <a:r>
              <a:rPr lang="en-US"/>
              <a:t> </a:t>
            </a:r>
            <a:r>
              <a:rPr lang="en-US" err="1"/>
              <a:t>trò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b="1" err="1">
                <a:solidFill>
                  <a:srgbClr val="EB7373"/>
                </a:solidFill>
              </a:rPr>
              <a:t>Khách</a:t>
            </a:r>
            <a:r>
              <a:rPr lang="en-US" b="1">
                <a:solidFill>
                  <a:srgbClr val="EB7373"/>
                </a:solidFill>
              </a:rPr>
              <a:t> </a:t>
            </a:r>
            <a:r>
              <a:rPr lang="en-US" b="1" err="1">
                <a:solidFill>
                  <a:srgbClr val="EB7373"/>
                </a:solidFill>
              </a:rPr>
              <a:t>hàng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mình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mua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b="1" err="1">
                <a:solidFill>
                  <a:srgbClr val="EB7373"/>
                </a:solidFill>
              </a:rPr>
              <a:t>Người</a:t>
            </a:r>
            <a:r>
              <a:rPr lang="en-US" b="1">
                <a:solidFill>
                  <a:srgbClr val="EB7373"/>
                </a:solidFill>
              </a:rPr>
              <a:t> </a:t>
            </a:r>
            <a:r>
              <a:rPr lang="en-US" b="1" err="1">
                <a:solidFill>
                  <a:srgbClr val="EB7373"/>
                </a:solidFill>
              </a:rPr>
              <a:t>giao</a:t>
            </a:r>
            <a:r>
              <a:rPr lang="en-US" b="1">
                <a:solidFill>
                  <a:srgbClr val="EB7373"/>
                </a:solidFill>
              </a:rPr>
              <a:t> </a:t>
            </a:r>
            <a:r>
              <a:rPr lang="en-US" b="1" err="1">
                <a:solidFill>
                  <a:srgbClr val="EB7373"/>
                </a:solidFill>
              </a:rPr>
              <a:t>hàng</a:t>
            </a:r>
            <a:r>
              <a:rPr lang="en-US" b="1">
                <a:solidFill>
                  <a:srgbClr val="EB7373"/>
                </a:solidFill>
              </a:rPr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mình</a:t>
            </a:r>
            <a:r>
              <a:rPr lang="en-US"/>
              <a:t> </a:t>
            </a:r>
            <a:r>
              <a:rPr lang="en-US" err="1"/>
              <a:t>đang</a:t>
            </a:r>
            <a:r>
              <a:rPr lang="en-US"/>
              <a:t> </a:t>
            </a:r>
            <a:r>
              <a:rPr lang="en-US" err="1"/>
              <a:t>giao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b="1" err="1">
                <a:solidFill>
                  <a:srgbClr val="EB7373"/>
                </a:solidFill>
              </a:rPr>
              <a:t>Quản</a:t>
            </a:r>
            <a:r>
              <a:rPr lang="en-US" b="1">
                <a:solidFill>
                  <a:srgbClr val="EB7373"/>
                </a:solidFill>
              </a:rPr>
              <a:t> </a:t>
            </a:r>
            <a:r>
              <a:rPr lang="en-US" b="1" err="1">
                <a:solidFill>
                  <a:srgbClr val="EB7373"/>
                </a:solidFill>
              </a:rPr>
              <a:t>lí</a:t>
            </a:r>
            <a:r>
              <a:rPr lang="en-US" b="1">
                <a:solidFill>
                  <a:srgbClr val="EB7373"/>
                </a:solidFill>
              </a:rPr>
              <a:t> </a:t>
            </a:r>
            <a:r>
              <a:rPr lang="en-US" b="1" err="1">
                <a:solidFill>
                  <a:srgbClr val="EB7373"/>
                </a:solidFill>
              </a:rPr>
              <a:t>cửa</a:t>
            </a:r>
            <a:r>
              <a:rPr lang="en-US" b="1">
                <a:solidFill>
                  <a:srgbClr val="EB7373"/>
                </a:solidFill>
              </a:rPr>
              <a:t> </a:t>
            </a:r>
            <a:r>
              <a:rPr lang="en-US" b="1" err="1">
                <a:solidFill>
                  <a:srgbClr val="EB7373"/>
                </a:solidFill>
              </a:rPr>
              <a:t>hàng</a:t>
            </a:r>
            <a:r>
              <a:rPr lang="en-US" b="1">
                <a:solidFill>
                  <a:srgbClr val="EB7373"/>
                </a:solidFill>
              </a:rPr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hang. </a:t>
            </a:r>
            <a:r>
              <a:rPr lang="en-US" err="1"/>
              <a:t>Không</a:t>
            </a:r>
            <a:r>
              <a:rPr lang="en-US"/>
              <a:t> </a:t>
            </a:r>
            <a:r>
              <a:rPr lang="en-US" err="1"/>
              <a:t>chỉ</a:t>
            </a:r>
            <a:r>
              <a:rPr lang="en-US"/>
              <a:t> </a:t>
            </a:r>
            <a:r>
              <a:rPr lang="en-US" err="1"/>
              <a:t>thế</a:t>
            </a:r>
            <a:r>
              <a:rPr lang="en-US"/>
              <a:t>, </a:t>
            </a:r>
            <a:r>
              <a:rPr lang="en-US" err="1"/>
              <a:t>họ</a:t>
            </a:r>
            <a:r>
              <a:rPr lang="en-US"/>
              <a:t> </a:t>
            </a:r>
            <a:r>
              <a:rPr lang="en-US" err="1"/>
              <a:t>còn</a:t>
            </a:r>
            <a:r>
              <a:rPr lang="en-US"/>
              <a:t> </a:t>
            </a:r>
            <a:r>
              <a:rPr lang="en-US" err="1"/>
              <a:t>xem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toàn</a:t>
            </a:r>
            <a:r>
              <a:rPr lang="en-US"/>
              <a:t> </a:t>
            </a:r>
            <a:r>
              <a:rPr lang="en-US" err="1"/>
              <a:t>bộ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hàng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22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7008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03. LẤY DỮ LIỆU CỦA ĐƠN HÀNG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23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5264E95-7A7B-3B38-B7AA-C3F006738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050" y="897268"/>
            <a:ext cx="4566881" cy="335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4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04. TẠO MỚI DỮ LIỆU ĐƠN HÀNG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Chức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độc</a:t>
            </a:r>
            <a:r>
              <a:rPr lang="en-US"/>
              <a:t> </a:t>
            </a:r>
            <a:r>
              <a:rPr lang="en-US" err="1"/>
              <a:t>quyền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/>
              <a:t>Quản</a:t>
            </a:r>
            <a:r>
              <a:rPr lang="en-US"/>
              <a:t> </a:t>
            </a:r>
            <a:r>
              <a:rPr lang="en-US" err="1"/>
              <a:t>lí</a:t>
            </a:r>
            <a:r>
              <a:rPr lang="en-US"/>
              <a:t> </a:t>
            </a:r>
            <a:r>
              <a:rPr lang="en-US" err="1"/>
              <a:t>cửa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,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phép</a:t>
            </a:r>
            <a:r>
              <a:rPr lang="en-US"/>
              <a:t> </a:t>
            </a:r>
            <a:r>
              <a:rPr lang="en-US" err="1"/>
              <a:t>họ</a:t>
            </a:r>
            <a:r>
              <a:rPr lang="en-US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ảnh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hàng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Thêm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cần</a:t>
            </a:r>
            <a:r>
              <a:rPr lang="en-US"/>
              <a:t> </a:t>
            </a:r>
            <a:r>
              <a:rPr lang="en-US" err="1"/>
              <a:t>thiết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đã</a:t>
            </a:r>
            <a:r>
              <a:rPr lang="en-US"/>
              <a:t> </a:t>
            </a:r>
            <a:r>
              <a:rPr lang="en-US" err="1"/>
              <a:t>đặt</a:t>
            </a:r>
            <a:r>
              <a:rPr lang="en-US"/>
              <a:t> </a:t>
            </a:r>
            <a:r>
              <a:rPr lang="en-US" err="1"/>
              <a:t>mua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hàng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24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98558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04. TẠO MỚI DỮ LIỆU ĐƠN HÀNG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25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774B406-BF92-3653-D126-6FD572FF1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050" y="1068530"/>
            <a:ext cx="4520502" cy="299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15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05. CẬP NHẬT ĐƠN HÀNG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8533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err="1"/>
              <a:t>Đây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độc</a:t>
            </a:r>
            <a:r>
              <a:rPr lang="en-US"/>
              <a:t> </a:t>
            </a:r>
            <a:r>
              <a:rPr lang="en-US" err="1"/>
              <a:t>quyền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</a:t>
            </a:r>
            <a:r>
              <a:rPr lang="en-US" err="1">
                <a:solidFill>
                  <a:srgbClr val="EB7373"/>
                </a:solidFill>
              </a:rPr>
              <a:t>Người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giao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hàng</a:t>
            </a:r>
            <a:r>
              <a:rPr lang="en-US"/>
              <a:t>, </a:t>
            </a:r>
            <a:r>
              <a:rPr lang="en-US" err="1"/>
              <a:t>họ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chưa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.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gán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</a:t>
            </a:r>
            <a:r>
              <a:rPr lang="en-US" err="1"/>
              <a:t>thái</a:t>
            </a:r>
            <a:r>
              <a:rPr lang="en-US"/>
              <a:t> </a:t>
            </a:r>
            <a:r>
              <a:rPr lang="en-US">
                <a:solidFill>
                  <a:srgbClr val="EB7373"/>
                </a:solidFill>
              </a:rPr>
              <a:t>PROCESSED</a:t>
            </a:r>
            <a:r>
              <a:rPr lang="en-US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Cập</a:t>
            </a:r>
            <a:r>
              <a:rPr lang="en-US"/>
              <a:t> </a:t>
            </a:r>
            <a:r>
              <a:rPr lang="en-US" err="1"/>
              <a:t>nhật</a:t>
            </a:r>
            <a:r>
              <a:rPr lang="en-US"/>
              <a:t> </a:t>
            </a:r>
            <a:r>
              <a:rPr lang="en-US" err="1">
                <a:solidFill>
                  <a:srgbClr val="EB7373"/>
                </a:solidFill>
              </a:rPr>
              <a:t>vị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trí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đơn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hàng</a:t>
            </a:r>
            <a:r>
              <a:rPr lang="en-US"/>
              <a:t> </a:t>
            </a:r>
            <a:r>
              <a:rPr lang="en-US" err="1"/>
              <a:t>đang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theo</a:t>
            </a:r>
            <a:r>
              <a:rPr lang="en-US"/>
              <a:t> </a:t>
            </a:r>
            <a:r>
              <a:rPr lang="en-US" err="1"/>
              <a:t>mốc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thực</a:t>
            </a:r>
            <a:r>
              <a:rPr lang="en-US"/>
              <a:t>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đến</a:t>
            </a:r>
            <a:r>
              <a:rPr lang="en-US"/>
              <a:t> </a:t>
            </a:r>
            <a:r>
              <a:rPr lang="en-US" err="1"/>
              <a:t>cột</a:t>
            </a:r>
            <a:r>
              <a:rPr lang="en-US"/>
              <a:t> </a:t>
            </a:r>
            <a:r>
              <a:rPr lang="en-US" err="1"/>
              <a:t>mốc</a:t>
            </a:r>
            <a:r>
              <a:rPr lang="en-US"/>
              <a:t> </a:t>
            </a:r>
            <a:r>
              <a:rPr lang="en-US" err="1"/>
              <a:t>cuối</a:t>
            </a:r>
            <a:r>
              <a:rPr lang="en-US"/>
              <a:t> </a:t>
            </a:r>
            <a:r>
              <a:rPr lang="en-US" err="1"/>
              <a:t>cùng</a:t>
            </a:r>
            <a:r>
              <a:rPr lang="en-US"/>
              <a:t> </a:t>
            </a:r>
            <a:r>
              <a:rPr lang="en-US" err="1"/>
              <a:t>sẽ</a:t>
            </a:r>
            <a:r>
              <a:rPr lang="en-US"/>
              <a:t> </a:t>
            </a:r>
            <a:r>
              <a:rPr lang="en-US" err="1"/>
              <a:t>tự</a:t>
            </a:r>
            <a:r>
              <a:rPr lang="en-US"/>
              <a:t> </a:t>
            </a:r>
            <a:r>
              <a:rPr lang="en-US" err="1"/>
              <a:t>động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gán</a:t>
            </a:r>
            <a:r>
              <a:rPr lang="en-US"/>
              <a:t> </a:t>
            </a:r>
            <a:r>
              <a:rPr lang="en-US" err="1"/>
              <a:t>trạng</a:t>
            </a:r>
            <a:r>
              <a:rPr lang="en-US"/>
              <a:t> </a:t>
            </a:r>
            <a:r>
              <a:rPr lang="en-US" err="1"/>
              <a:t>thái</a:t>
            </a:r>
            <a:r>
              <a:rPr lang="en-US"/>
              <a:t> </a:t>
            </a:r>
            <a:r>
              <a:rPr lang="en-US">
                <a:solidFill>
                  <a:srgbClr val="EB7373"/>
                </a:solidFill>
              </a:rPr>
              <a:t>COMPLETED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26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4804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05. CẬP NHẬT ĐƠN HÀNG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27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F2C9A5CF-F768-0DF0-5783-E842CB87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050" y="719215"/>
            <a:ext cx="5017787" cy="3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6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06. HIỂN THỊ CÂY HÀNH TRÌNH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Khi </a:t>
            </a:r>
            <a:r>
              <a:rPr lang="en-US" err="1"/>
              <a:t>một</a:t>
            </a:r>
            <a:r>
              <a:rPr lang="en-US"/>
              <a:t>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nhận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bởi</a:t>
            </a:r>
            <a:r>
              <a:rPr lang="en-US"/>
              <a:t> </a:t>
            </a:r>
            <a:r>
              <a:rPr lang="en-US" err="1"/>
              <a:t>người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,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sự</a:t>
            </a:r>
            <a:r>
              <a:rPr lang="en-US"/>
              <a:t> </a:t>
            </a:r>
            <a:r>
              <a:rPr lang="en-US" err="1"/>
              <a:t>kiện</a:t>
            </a:r>
            <a:r>
              <a:rPr lang="en-US"/>
              <a:t> </a:t>
            </a:r>
            <a:r>
              <a:rPr lang="en-US" err="1"/>
              <a:t>sau</a:t>
            </a:r>
            <a:r>
              <a:rPr lang="en-US"/>
              <a:t> </a:t>
            </a:r>
            <a:r>
              <a:rPr lang="en-US" err="1"/>
              <a:t>đây</a:t>
            </a:r>
            <a:r>
              <a:rPr lang="en-US"/>
              <a:t> </a:t>
            </a:r>
            <a:r>
              <a:rPr lang="en-US" err="1"/>
              <a:t>diễn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lộ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hang </a:t>
            </a:r>
            <a:r>
              <a:rPr lang="en-US" err="1"/>
              <a:t>ngắn</a:t>
            </a:r>
            <a:r>
              <a:rPr lang="en-US"/>
              <a:t> </a:t>
            </a:r>
            <a:r>
              <a:rPr lang="en-US" err="1"/>
              <a:t>nhất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Xác</a:t>
            </a:r>
            <a:r>
              <a:rPr lang="en-US"/>
              <a:t> </a:t>
            </a:r>
            <a:r>
              <a:rPr lang="en-US" err="1"/>
              <a:t>định</a:t>
            </a:r>
            <a:r>
              <a:rPr lang="en-US"/>
              <a:t> </a:t>
            </a:r>
            <a:r>
              <a:rPr lang="en-US" err="1"/>
              <a:t>khoảng</a:t>
            </a:r>
            <a:r>
              <a:rPr lang="en-US"/>
              <a:t> </a:t>
            </a:r>
            <a:r>
              <a:rPr lang="en-US" err="1"/>
              <a:t>cách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phí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hàng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Nạp</a:t>
            </a:r>
            <a:r>
              <a:rPr lang="en-US"/>
              <a:t> </a:t>
            </a:r>
            <a:r>
              <a:rPr lang="en-US" err="1"/>
              <a:t>lộ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</a:t>
            </a:r>
            <a:r>
              <a:rPr lang="en-US" err="1"/>
              <a:t>hành</a:t>
            </a:r>
            <a:r>
              <a:rPr lang="en-US"/>
              <a:t> </a:t>
            </a:r>
            <a:r>
              <a:rPr lang="en-US" err="1"/>
              <a:t>trình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hiển</a:t>
            </a:r>
            <a:r>
              <a:rPr lang="en-US"/>
              <a:t> </a:t>
            </a:r>
            <a:r>
              <a:rPr lang="en-US" err="1"/>
              <a:t>thị</a:t>
            </a:r>
            <a:r>
              <a:rPr lang="en-US"/>
              <a:t> </a:t>
            </a: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mốc</a:t>
            </a:r>
            <a:r>
              <a:rPr lang="en-US"/>
              <a:t> </a:t>
            </a:r>
            <a:r>
              <a:rPr lang="en-US" err="1"/>
              <a:t>địa</a:t>
            </a:r>
            <a:r>
              <a:rPr lang="en-US"/>
              <a:t> </a:t>
            </a:r>
            <a:r>
              <a:rPr lang="en-US" err="1"/>
              <a:t>điểm</a:t>
            </a:r>
            <a:r>
              <a:rPr lang="en-US"/>
              <a:t>,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 </a:t>
            </a:r>
            <a:r>
              <a:rPr lang="en-US" err="1"/>
              <a:t>tương</a:t>
            </a:r>
            <a:r>
              <a:rPr lang="en-US"/>
              <a:t> </a:t>
            </a:r>
            <a:r>
              <a:rPr lang="en-US" err="1"/>
              <a:t>ứng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28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21531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06. HIỂN THỊ CÂY HÀNH TRÌNH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29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0AD558A-2ED5-CD9A-E4E2-4DD7A5C93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5050" y="922075"/>
            <a:ext cx="4611272" cy="33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74" name="Google Shape;674;p29"/>
          <p:cNvSpPr txBox="1">
            <a:spLocks noGrp="1"/>
          </p:cNvSpPr>
          <p:nvPr>
            <p:ph type="subTitle" idx="1"/>
          </p:nvPr>
        </p:nvSpPr>
        <p:spPr>
          <a:xfrm>
            <a:off x="2126919" y="1770625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Tổng quan về đồ án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75" name="Google Shape;675;p29"/>
          <p:cNvSpPr txBox="1">
            <a:spLocks noGrp="1"/>
          </p:cNvSpPr>
          <p:nvPr>
            <p:ph type="title" idx="2"/>
          </p:nvPr>
        </p:nvSpPr>
        <p:spPr>
          <a:xfrm>
            <a:off x="2736519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01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76" name="Google Shape;676;p29"/>
          <p:cNvSpPr txBox="1">
            <a:spLocks noGrp="1"/>
          </p:cNvSpPr>
          <p:nvPr>
            <p:ph type="subTitle" idx="3"/>
          </p:nvPr>
        </p:nvSpPr>
        <p:spPr>
          <a:xfrm>
            <a:off x="2127419" y="2146716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đề tài và các công nghệ sử dụng</a:t>
            </a:r>
            <a:endParaRPr/>
          </a:p>
        </p:txBody>
      </p:sp>
      <p:sp>
        <p:nvSpPr>
          <p:cNvPr id="677" name="Google Shape;677;p29"/>
          <p:cNvSpPr txBox="1">
            <a:spLocks noGrp="1"/>
          </p:cNvSpPr>
          <p:nvPr>
            <p:ph type="subTitle" idx="4"/>
          </p:nvPr>
        </p:nvSpPr>
        <p:spPr>
          <a:xfrm>
            <a:off x="4820819" y="1770625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Thiết kế hệ thống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78" name="Google Shape;678;p29"/>
          <p:cNvSpPr txBox="1">
            <a:spLocks noGrp="1"/>
          </p:cNvSpPr>
          <p:nvPr>
            <p:ph type="title" idx="5"/>
          </p:nvPr>
        </p:nvSpPr>
        <p:spPr>
          <a:xfrm>
            <a:off x="5430344" y="1318325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02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79" name="Google Shape;679;p29"/>
          <p:cNvSpPr txBox="1">
            <a:spLocks noGrp="1"/>
          </p:cNvSpPr>
          <p:nvPr>
            <p:ph type="subTitle" idx="6"/>
          </p:nvPr>
        </p:nvSpPr>
        <p:spPr>
          <a:xfrm>
            <a:off x="4821056" y="2146716"/>
            <a:ext cx="2379843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biểu đồ mô tả kiến trúc hệ thống, network stack…</a:t>
            </a:r>
            <a:endParaRPr/>
          </a:p>
        </p:txBody>
      </p:sp>
      <p:sp>
        <p:nvSpPr>
          <p:cNvPr id="680" name="Google Shape;680;p29"/>
          <p:cNvSpPr txBox="1">
            <a:spLocks noGrp="1"/>
          </p:cNvSpPr>
          <p:nvPr>
            <p:ph type="subTitle" idx="7"/>
          </p:nvPr>
        </p:nvSpPr>
        <p:spPr>
          <a:xfrm>
            <a:off x="2127219" y="3381877"/>
            <a:ext cx="23169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EB7373"/>
                </a:solidFill>
              </a:rPr>
              <a:t>Hiện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thực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hệ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thống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81" name="Google Shape;681;p29"/>
          <p:cNvSpPr txBox="1">
            <a:spLocks noGrp="1"/>
          </p:cNvSpPr>
          <p:nvPr>
            <p:ph type="title" idx="8"/>
          </p:nvPr>
        </p:nvSpPr>
        <p:spPr>
          <a:xfrm>
            <a:off x="2736719" y="2929577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03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82" name="Google Shape;682;p29"/>
          <p:cNvSpPr txBox="1">
            <a:spLocks noGrp="1"/>
          </p:cNvSpPr>
          <p:nvPr>
            <p:ph type="subTitle" idx="9"/>
          </p:nvPr>
        </p:nvSpPr>
        <p:spPr>
          <a:xfrm>
            <a:off x="2127270" y="3757968"/>
            <a:ext cx="2316900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Hướng triển khai các tính năng và demo ứng dụng</a:t>
            </a:r>
            <a:endParaRPr/>
          </a:p>
        </p:txBody>
      </p:sp>
      <p:sp>
        <p:nvSpPr>
          <p:cNvPr id="683" name="Google Shape;683;p29"/>
          <p:cNvSpPr txBox="1">
            <a:spLocks noGrp="1"/>
          </p:cNvSpPr>
          <p:nvPr>
            <p:ph type="subTitle" idx="13"/>
          </p:nvPr>
        </p:nvSpPr>
        <p:spPr>
          <a:xfrm>
            <a:off x="4820519" y="3395477"/>
            <a:ext cx="23172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EB7373"/>
                </a:solidFill>
              </a:rPr>
              <a:t>Tổng kết, hướng phát triển</a:t>
            </a:r>
            <a:endParaRPr sz="1700">
              <a:solidFill>
                <a:srgbClr val="EB7373"/>
              </a:solidFill>
            </a:endParaRPr>
          </a:p>
        </p:txBody>
      </p:sp>
      <p:sp>
        <p:nvSpPr>
          <p:cNvPr id="684" name="Google Shape;684;p29"/>
          <p:cNvSpPr txBox="1">
            <a:spLocks noGrp="1"/>
          </p:cNvSpPr>
          <p:nvPr>
            <p:ph type="title" idx="14"/>
          </p:nvPr>
        </p:nvSpPr>
        <p:spPr>
          <a:xfrm>
            <a:off x="5430119" y="2943186"/>
            <a:ext cx="1098000" cy="3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04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685" name="Google Shape;685;p29"/>
          <p:cNvSpPr txBox="1">
            <a:spLocks noGrp="1"/>
          </p:cNvSpPr>
          <p:nvPr>
            <p:ph type="subTitle" idx="15"/>
          </p:nvPr>
        </p:nvSpPr>
        <p:spPr>
          <a:xfrm>
            <a:off x="4767458" y="3771577"/>
            <a:ext cx="2487037" cy="6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Đánh giá lại các công việc và nhận định hướng kế tiếp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9EA4B-7905-517A-EFCE-A9DE07263E0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>
                <a:solidFill>
                  <a:srgbClr val="EB7373"/>
                </a:solidFill>
              </a:rPr>
              <a:t>07. THU TIỀN </a:t>
            </a:r>
            <a:br>
              <a:rPr lang="en">
                <a:solidFill>
                  <a:srgbClr val="EB7373"/>
                </a:solidFill>
              </a:rPr>
            </a:br>
            <a:r>
              <a:rPr lang="en">
                <a:solidFill>
                  <a:srgbClr val="EB7373"/>
                </a:solidFill>
              </a:rPr>
              <a:t>GIAO HÀNG</a:t>
            </a: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Khi </a:t>
            </a:r>
            <a:r>
              <a:rPr lang="en-US" err="1"/>
              <a:t>đơn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/>
              <a:t>được</a:t>
            </a:r>
            <a:r>
              <a:rPr lang="en-US"/>
              <a:t> </a:t>
            </a:r>
            <a:r>
              <a:rPr lang="en-US" err="1"/>
              <a:t>trao</a:t>
            </a:r>
            <a:r>
              <a:rPr lang="en-US"/>
              <a:t> </a:t>
            </a:r>
            <a:r>
              <a:rPr lang="en-US" err="1"/>
              <a:t>tới</a:t>
            </a:r>
            <a:r>
              <a:rPr lang="en-US"/>
              <a:t> </a:t>
            </a:r>
            <a:r>
              <a:rPr lang="en-US" err="1"/>
              <a:t>tay</a:t>
            </a:r>
            <a:r>
              <a:rPr lang="en-US"/>
              <a:t> </a:t>
            </a:r>
            <a:r>
              <a:rPr lang="en-US" err="1"/>
              <a:t>khách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, </a:t>
            </a:r>
            <a:r>
              <a:rPr lang="en-US" err="1"/>
              <a:t>họ</a:t>
            </a:r>
            <a:r>
              <a:rPr lang="en-US"/>
              <a:t> </a:t>
            </a:r>
            <a:r>
              <a:rPr lang="en-US" err="1"/>
              <a:t>có</a:t>
            </a:r>
            <a:r>
              <a:rPr lang="en-US"/>
              <a:t> </a:t>
            </a:r>
            <a:r>
              <a:rPr lang="en-US" err="1"/>
              <a:t>thể</a:t>
            </a:r>
            <a:r>
              <a:rPr lang="en-US"/>
              <a:t> </a:t>
            </a:r>
            <a:r>
              <a:rPr lang="en-US" err="1"/>
              <a:t>đưa</a:t>
            </a:r>
            <a:r>
              <a:rPr lang="en-US"/>
              <a:t> </a:t>
            </a:r>
            <a:r>
              <a:rPr lang="en-US" err="1"/>
              <a:t>tiền</a:t>
            </a:r>
            <a:r>
              <a:rPr lang="en-US"/>
              <a:t> </a:t>
            </a:r>
            <a:r>
              <a:rPr lang="en-US" err="1"/>
              <a:t>mặt</a:t>
            </a:r>
            <a:r>
              <a:rPr lang="en-US"/>
              <a:t> </a:t>
            </a:r>
            <a:r>
              <a:rPr lang="en-US" err="1"/>
              <a:t>hoặc</a:t>
            </a:r>
            <a:r>
              <a:rPr lang="en-US"/>
              <a:t> </a:t>
            </a:r>
            <a:r>
              <a:rPr lang="en-US" err="1"/>
              <a:t>sử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>
                <a:solidFill>
                  <a:srgbClr val="EB7373"/>
                </a:solidFill>
              </a:rPr>
              <a:t>ZaloPay</a:t>
            </a:r>
            <a:r>
              <a:rPr lang="en-US"/>
              <a:t> </a:t>
            </a:r>
            <a:r>
              <a:rPr lang="en-US" err="1"/>
              <a:t>để</a:t>
            </a:r>
            <a:r>
              <a:rPr lang="en-US"/>
              <a:t> </a:t>
            </a:r>
            <a:r>
              <a:rPr lang="en-US" err="1"/>
              <a:t>thanh</a:t>
            </a:r>
            <a:r>
              <a:rPr lang="en-US"/>
              <a:t> to</a:t>
            </a:r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viên</a:t>
            </a:r>
            <a:r>
              <a:rPr lang="en-US"/>
              <a:t> </a:t>
            </a:r>
            <a:r>
              <a:rPr lang="en-US" err="1"/>
              <a:t>giao</a:t>
            </a:r>
            <a:r>
              <a:rPr lang="en-US"/>
              <a:t> </a:t>
            </a:r>
            <a:r>
              <a:rPr lang="en-US" err="1"/>
              <a:t>hàng</a:t>
            </a:r>
            <a:r>
              <a:rPr lang="en-US"/>
              <a:t> </a:t>
            </a:r>
            <a:r>
              <a:rPr lang="en-US" err="1">
                <a:solidFill>
                  <a:srgbClr val="EB7373"/>
                </a:solidFill>
              </a:rPr>
              <a:t>tạo</a:t>
            </a:r>
            <a:r>
              <a:rPr lang="en-US">
                <a:solidFill>
                  <a:srgbClr val="EB7373"/>
                </a:solidFill>
              </a:rPr>
              <a:t> </a:t>
            </a:r>
            <a:r>
              <a:rPr lang="en-US" err="1">
                <a:solidFill>
                  <a:srgbClr val="EB7373"/>
                </a:solidFill>
              </a:rPr>
              <a:t>mã</a:t>
            </a:r>
            <a:r>
              <a:rPr lang="en-US">
                <a:solidFill>
                  <a:srgbClr val="EB7373"/>
                </a:solidFill>
              </a:rPr>
              <a:t> QR </a:t>
            </a:r>
            <a:r>
              <a:rPr lang="en-US" err="1"/>
              <a:t>thanh</a:t>
            </a:r>
            <a:r>
              <a:rPr lang="en-US"/>
              <a:t> </a:t>
            </a:r>
            <a:r>
              <a:rPr lang="en-US" err="1"/>
              <a:t>toán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"/>
              <a:t>Khách hàng dùng app ZaloPay để quét mã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600"/>
              </a:spcAft>
              <a:buSzPts val="1400"/>
              <a:buChar char="●"/>
            </a:pPr>
            <a:r>
              <a:rPr lang="en-US"/>
              <a:t>Thanh </a:t>
            </a:r>
            <a:r>
              <a:rPr lang="en-US" err="1"/>
              <a:t>toán</a:t>
            </a:r>
            <a:r>
              <a:rPr lang="en-US"/>
              <a:t> </a:t>
            </a:r>
            <a:r>
              <a:rPr lang="en-US" err="1"/>
              <a:t>thành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, </a:t>
            </a:r>
            <a:r>
              <a:rPr lang="en-US" err="1"/>
              <a:t>nhân</a:t>
            </a:r>
            <a:r>
              <a:rPr lang="en-US"/>
              <a:t> </a:t>
            </a:r>
            <a:r>
              <a:rPr lang="en-US" err="1"/>
              <a:t>viên</a:t>
            </a:r>
            <a:r>
              <a:rPr lang="en-US"/>
              <a:t> </a:t>
            </a:r>
            <a:r>
              <a:rPr lang="en-US" err="1"/>
              <a:t>nghiệm</a:t>
            </a:r>
            <a:r>
              <a:rPr lang="en-US"/>
              <a:t> </a:t>
            </a:r>
            <a:r>
              <a:rPr lang="en-US" err="1"/>
              <a:t>thu</a:t>
            </a:r>
            <a:r>
              <a:rPr lang="en-US"/>
              <a:t> </a:t>
            </a:r>
            <a:r>
              <a:rPr lang="en-US" err="1"/>
              <a:t>và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 </a:t>
            </a:r>
            <a:r>
              <a:rPr lang="en-US" err="1"/>
              <a:t>thúc</a:t>
            </a:r>
            <a:r>
              <a:rPr lang="en-US"/>
              <a:t> </a:t>
            </a:r>
            <a:r>
              <a:rPr lang="en-US" err="1"/>
              <a:t>cuộc</a:t>
            </a:r>
            <a:r>
              <a:rPr lang="en-US"/>
              <a:t> </a:t>
            </a:r>
            <a:r>
              <a:rPr lang="en-US" err="1"/>
              <a:t>trao</a:t>
            </a:r>
            <a:r>
              <a:rPr lang="en-US"/>
              <a:t> </a:t>
            </a:r>
            <a:r>
              <a:rPr lang="en-US" err="1"/>
              <a:t>đổi</a:t>
            </a:r>
            <a:r>
              <a:rPr lang="en-US"/>
              <a:t>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30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5476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31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8180FE7-5DB5-5E5F-CF7F-522CA955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388" y="930615"/>
            <a:ext cx="4472962" cy="3283619"/>
          </a:xfrm>
          <a:prstGeom prst="rect">
            <a:avLst/>
          </a:prstGeom>
        </p:spPr>
      </p:pic>
      <p:sp>
        <p:nvSpPr>
          <p:cNvPr id="11" name="Google Shape;961;p42">
            <a:extLst>
              <a:ext uri="{FF2B5EF4-FFF2-40B4-BE49-F238E27FC236}">
                <a16:creationId xmlns:a16="http://schemas.microsoft.com/office/drawing/2014/main" id="{A6AAA167-24AB-F97F-18C9-525B13223C0E}"/>
              </a:ext>
            </a:extLst>
          </p:cNvPr>
          <p:cNvSpPr txBox="1">
            <a:spLocks/>
          </p:cNvSpPr>
          <p:nvPr/>
        </p:nvSpPr>
        <p:spPr>
          <a:xfrm>
            <a:off x="1205200" y="1841850"/>
            <a:ext cx="2617200" cy="10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">
                <a:solidFill>
                  <a:srgbClr val="EB7373"/>
                </a:solidFill>
              </a:rPr>
              <a:t>07. THU TIỀN </a:t>
            </a:r>
            <a:br>
              <a:rPr lang="en">
                <a:solidFill>
                  <a:srgbClr val="EB7373"/>
                </a:solidFill>
              </a:rPr>
            </a:br>
            <a:r>
              <a:rPr lang="en">
                <a:solidFill>
                  <a:srgbClr val="EB7373"/>
                </a:solidFill>
              </a:rPr>
              <a:t>GIAO HÀNG</a:t>
            </a:r>
          </a:p>
        </p:txBody>
      </p:sp>
    </p:spTree>
    <p:extLst>
      <p:ext uri="{BB962C8B-B14F-4D97-AF65-F5344CB8AC3E}">
        <p14:creationId xmlns:p14="http://schemas.microsoft.com/office/powerpoint/2010/main" val="218966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>
                <a:solidFill>
                  <a:srgbClr val="EB7373"/>
                </a:solidFill>
              </a:rPr>
              <a:t>08. HỦY ĐƠN HÀNG</a:t>
            </a: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938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hủy</a:t>
            </a:r>
            <a:r>
              <a:rPr lang="en-US" dirty="0"/>
              <a:t>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do.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32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2C43B5A-2CC7-2C93-AE4F-84D4294D3B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5"/>
          <a:stretch/>
        </p:blipFill>
        <p:spPr>
          <a:xfrm>
            <a:off x="4104987" y="2284096"/>
            <a:ext cx="3886200" cy="25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81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2"/>
          <p:cNvSpPr txBox="1">
            <a:spLocks noGrp="1"/>
          </p:cNvSpPr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>
                <a:solidFill>
                  <a:srgbClr val="EB7373"/>
                </a:solidFill>
              </a:rPr>
              <a:t>09. ĐÁNH GIÁ DỊCH VỤ</a:t>
            </a:r>
          </a:p>
        </p:txBody>
      </p:sp>
      <p:sp>
        <p:nvSpPr>
          <p:cNvPr id="963" name="Google Shape;963;p42"/>
          <p:cNvSpPr txBox="1">
            <a:spLocks noGrp="1"/>
          </p:cNvSpPr>
          <p:nvPr>
            <p:ph type="body" idx="2"/>
          </p:nvPr>
        </p:nvSpPr>
        <p:spPr>
          <a:xfrm>
            <a:off x="4001475" y="1440000"/>
            <a:ext cx="4422600" cy="938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,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trải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theo.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875B79-BB8E-B7BC-7C45-0E08FC16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33</a:t>
            </a:fld>
            <a:endParaRPr lang="en-US"/>
          </a:p>
        </p:txBody>
      </p:sp>
      <p:grpSp>
        <p:nvGrpSpPr>
          <p:cNvPr id="3" name="Google Shape;1224;p48">
            <a:extLst>
              <a:ext uri="{FF2B5EF4-FFF2-40B4-BE49-F238E27FC236}">
                <a16:creationId xmlns:a16="http://schemas.microsoft.com/office/drawing/2014/main" id="{9A115121-3CBE-9B82-8155-2FE23DA63BE3}"/>
              </a:ext>
            </a:extLst>
          </p:cNvPr>
          <p:cNvGrpSpPr/>
          <p:nvPr/>
        </p:nvGrpSpPr>
        <p:grpSpPr>
          <a:xfrm>
            <a:off x="71235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4" name="Google Shape;1225;p48">
              <a:extLst>
                <a:ext uri="{FF2B5EF4-FFF2-40B4-BE49-F238E27FC236}">
                  <a16:creationId xmlns:a16="http://schemas.microsoft.com/office/drawing/2014/main" id="{2FC63F2A-B42C-97CF-D5B2-013097D060FE}"/>
                </a:ext>
              </a:extLst>
            </p:cNvPr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26;p48">
              <a:extLst>
                <a:ext uri="{FF2B5EF4-FFF2-40B4-BE49-F238E27FC236}">
                  <a16:creationId xmlns:a16="http://schemas.microsoft.com/office/drawing/2014/main" id="{9DAAD261-7E39-00BF-B550-41C237B0057B}"/>
                </a:ext>
              </a:extLst>
            </p:cNvPr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227;p48">
              <a:extLst>
                <a:ext uri="{FF2B5EF4-FFF2-40B4-BE49-F238E27FC236}">
                  <a16:creationId xmlns:a16="http://schemas.microsoft.com/office/drawing/2014/main" id="{78A54A4E-CB69-6326-A5C9-84A65D01A0A1}"/>
                </a:ext>
              </a:extLst>
            </p:cNvPr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28;p48">
              <a:extLst>
                <a:ext uri="{FF2B5EF4-FFF2-40B4-BE49-F238E27FC236}">
                  <a16:creationId xmlns:a16="http://schemas.microsoft.com/office/drawing/2014/main" id="{3646468C-71DB-8609-92CE-53F0FA236917}"/>
                </a:ext>
              </a:extLst>
            </p:cNvPr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29;p48">
              <a:extLst>
                <a:ext uri="{FF2B5EF4-FFF2-40B4-BE49-F238E27FC236}">
                  <a16:creationId xmlns:a16="http://schemas.microsoft.com/office/drawing/2014/main" id="{06C9B03E-5421-24B9-5569-34A0073841EE}"/>
                </a:ext>
              </a:extLst>
            </p:cNvPr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30;p48">
              <a:extLst>
                <a:ext uri="{FF2B5EF4-FFF2-40B4-BE49-F238E27FC236}">
                  <a16:creationId xmlns:a16="http://schemas.microsoft.com/office/drawing/2014/main" id="{23675099-9C60-8AE9-CE0F-E2DDDC704084}"/>
                </a:ext>
              </a:extLst>
            </p:cNvPr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EB2C48E-77DF-D98B-35F6-0BB06AFA8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104" y="2299095"/>
            <a:ext cx="2359342" cy="251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4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60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04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1548" name="Google Shape;1548;p60"/>
          <p:cNvSpPr txBox="1">
            <a:spLocks noGrp="1"/>
          </p:cNvSpPr>
          <p:nvPr>
            <p:ph type="title" idx="2"/>
          </p:nvPr>
        </p:nvSpPr>
        <p:spPr>
          <a:xfrm>
            <a:off x="3216900" y="2682065"/>
            <a:ext cx="2622000" cy="8059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EB7373"/>
                </a:solidFill>
              </a:rPr>
              <a:t>TỔNG KẾT, HƯỚNG PHÁT TRIỂN</a:t>
            </a:r>
            <a:endParaRPr>
              <a:solidFill>
                <a:srgbClr val="EB7373"/>
              </a:solidFill>
            </a:endParaRPr>
          </a:p>
        </p:txBody>
      </p:sp>
      <p:grpSp>
        <p:nvGrpSpPr>
          <p:cNvPr id="1549" name="Google Shape;1549;p60"/>
          <p:cNvGrpSpPr/>
          <p:nvPr/>
        </p:nvGrpSpPr>
        <p:grpSpPr>
          <a:xfrm>
            <a:off x="6846072" y="1383073"/>
            <a:ext cx="1828998" cy="2405007"/>
            <a:chOff x="1809575" y="238125"/>
            <a:chExt cx="3981275" cy="5219200"/>
          </a:xfrm>
        </p:grpSpPr>
        <p:sp>
          <p:nvSpPr>
            <p:cNvPr id="1550" name="Google Shape;1550;p60"/>
            <p:cNvSpPr/>
            <p:nvPr/>
          </p:nvSpPr>
          <p:spPr>
            <a:xfrm>
              <a:off x="1809575" y="238125"/>
              <a:ext cx="3981275" cy="5219200"/>
            </a:xfrm>
            <a:custGeom>
              <a:avLst/>
              <a:gdLst/>
              <a:ahLst/>
              <a:cxnLst/>
              <a:rect l="l" t="t" r="r" b="b"/>
              <a:pathLst>
                <a:path w="159251" h="208768" extrusionOk="0">
                  <a:moveTo>
                    <a:pt x="0" y="0"/>
                  </a:moveTo>
                  <a:lnTo>
                    <a:pt x="0" y="208767"/>
                  </a:lnTo>
                  <a:lnTo>
                    <a:pt x="159251" y="208767"/>
                  </a:lnTo>
                  <a:lnTo>
                    <a:pt x="159251" y="39633"/>
                  </a:lnTo>
                  <a:lnTo>
                    <a:pt x="120759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3805900" y="238125"/>
              <a:ext cx="1984950" cy="5219200"/>
            </a:xfrm>
            <a:custGeom>
              <a:avLst/>
              <a:gdLst/>
              <a:ahLst/>
              <a:cxnLst/>
              <a:rect l="l" t="t" r="r" b="b"/>
              <a:pathLst>
                <a:path w="79398" h="208768" extrusionOk="0">
                  <a:moveTo>
                    <a:pt x="1" y="0"/>
                  </a:moveTo>
                  <a:lnTo>
                    <a:pt x="1" y="208767"/>
                  </a:lnTo>
                  <a:lnTo>
                    <a:pt x="79398" y="208767"/>
                  </a:lnTo>
                  <a:lnTo>
                    <a:pt x="79398" y="39633"/>
                  </a:lnTo>
                  <a:lnTo>
                    <a:pt x="40906" y="0"/>
                  </a:lnTo>
                  <a:close/>
                </a:path>
              </a:pathLst>
            </a:custGeom>
            <a:solidFill>
              <a:srgbClr val="AB3F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F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4828550" y="238125"/>
              <a:ext cx="962300" cy="990850"/>
            </a:xfrm>
            <a:custGeom>
              <a:avLst/>
              <a:gdLst/>
              <a:ahLst/>
              <a:cxnLst/>
              <a:rect l="l" t="t" r="r" b="b"/>
              <a:pathLst>
                <a:path w="38492" h="39634" extrusionOk="0">
                  <a:moveTo>
                    <a:pt x="0" y="0"/>
                  </a:moveTo>
                  <a:lnTo>
                    <a:pt x="0" y="39633"/>
                  </a:lnTo>
                  <a:lnTo>
                    <a:pt x="38492" y="39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68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2479925" y="1950650"/>
              <a:ext cx="2654450" cy="1450800"/>
            </a:xfrm>
            <a:custGeom>
              <a:avLst/>
              <a:gdLst/>
              <a:ahLst/>
              <a:cxnLst/>
              <a:rect l="l" t="t" r="r" b="b"/>
              <a:pathLst>
                <a:path w="106178" h="58032" extrusionOk="0">
                  <a:moveTo>
                    <a:pt x="73395" y="1"/>
                  </a:moveTo>
                  <a:lnTo>
                    <a:pt x="73395" y="12233"/>
                  </a:lnTo>
                  <a:lnTo>
                    <a:pt x="85334" y="12233"/>
                  </a:lnTo>
                  <a:lnTo>
                    <a:pt x="56856" y="40743"/>
                  </a:lnTo>
                  <a:lnTo>
                    <a:pt x="30206" y="14092"/>
                  </a:lnTo>
                  <a:lnTo>
                    <a:pt x="0" y="44331"/>
                  </a:lnTo>
                  <a:lnTo>
                    <a:pt x="8644" y="52975"/>
                  </a:lnTo>
                  <a:lnTo>
                    <a:pt x="30206" y="31381"/>
                  </a:lnTo>
                  <a:lnTo>
                    <a:pt x="56856" y="58031"/>
                  </a:lnTo>
                  <a:lnTo>
                    <a:pt x="93945" y="20877"/>
                  </a:lnTo>
                  <a:lnTo>
                    <a:pt x="93945" y="32914"/>
                  </a:lnTo>
                  <a:lnTo>
                    <a:pt x="106178" y="32914"/>
                  </a:lnTo>
                  <a:lnTo>
                    <a:pt x="1061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2483175" y="3714575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2483175" y="4326200"/>
              <a:ext cx="2662625" cy="305025"/>
            </a:xfrm>
            <a:custGeom>
              <a:avLst/>
              <a:gdLst/>
              <a:ahLst/>
              <a:cxnLst/>
              <a:rect l="l" t="t" r="r" b="b"/>
              <a:pathLst>
                <a:path w="106505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106504" y="12200"/>
                  </a:lnTo>
                  <a:lnTo>
                    <a:pt x="1065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3815700" y="1950650"/>
              <a:ext cx="1318675" cy="1450800"/>
            </a:xfrm>
            <a:custGeom>
              <a:avLst/>
              <a:gdLst/>
              <a:ahLst/>
              <a:cxnLst/>
              <a:rect l="l" t="t" r="r" b="b"/>
              <a:pathLst>
                <a:path w="52747" h="58032" extrusionOk="0">
                  <a:moveTo>
                    <a:pt x="19964" y="1"/>
                  </a:moveTo>
                  <a:lnTo>
                    <a:pt x="19964" y="12233"/>
                  </a:lnTo>
                  <a:lnTo>
                    <a:pt x="31903" y="12233"/>
                  </a:lnTo>
                  <a:lnTo>
                    <a:pt x="3425" y="40743"/>
                  </a:lnTo>
                  <a:lnTo>
                    <a:pt x="0" y="37318"/>
                  </a:lnTo>
                  <a:lnTo>
                    <a:pt x="0" y="54639"/>
                  </a:lnTo>
                  <a:lnTo>
                    <a:pt x="3425" y="58031"/>
                  </a:lnTo>
                  <a:lnTo>
                    <a:pt x="40514" y="20877"/>
                  </a:lnTo>
                  <a:lnTo>
                    <a:pt x="40514" y="32914"/>
                  </a:lnTo>
                  <a:lnTo>
                    <a:pt x="52747" y="32914"/>
                  </a:lnTo>
                  <a:lnTo>
                    <a:pt x="52747" y="1"/>
                  </a:lnTo>
                  <a:close/>
                </a:path>
              </a:pathLst>
            </a:custGeom>
            <a:solidFill>
              <a:srgbClr val="24A3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3815700" y="3714575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3815700" y="4326200"/>
              <a:ext cx="1330100" cy="305025"/>
            </a:xfrm>
            <a:custGeom>
              <a:avLst/>
              <a:gdLst/>
              <a:ahLst/>
              <a:cxnLst/>
              <a:rect l="l" t="t" r="r" b="b"/>
              <a:pathLst>
                <a:path w="53204" h="12201" extrusionOk="0">
                  <a:moveTo>
                    <a:pt x="0" y="0"/>
                  </a:moveTo>
                  <a:lnTo>
                    <a:pt x="0" y="12200"/>
                  </a:lnTo>
                  <a:lnTo>
                    <a:pt x="53203" y="12200"/>
                  </a:lnTo>
                  <a:lnTo>
                    <a:pt x="53203" y="0"/>
                  </a:lnTo>
                  <a:close/>
                </a:path>
              </a:pathLst>
            </a:custGeom>
            <a:solidFill>
              <a:srgbClr val="6E3F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0" name="Google Shape;1560;p60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1561" name="Google Shape;1561;p60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60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01E91-3452-C469-C32A-27C83346C0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06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0"/>
          <p:cNvSpPr txBox="1">
            <a:spLocks noGrp="1"/>
          </p:cNvSpPr>
          <p:nvPr>
            <p:ph type="title"/>
          </p:nvPr>
        </p:nvSpPr>
        <p:spPr>
          <a:xfrm>
            <a:off x="1903200" y="1450950"/>
            <a:ext cx="5337600" cy="11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>
                <a:solidFill>
                  <a:schemeClr val="accent5"/>
                </a:solidFill>
              </a:rPr>
              <a:t>200+ commits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C22517-0C30-0777-E897-DB0FC37742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35</a:t>
            </a:fld>
            <a:endParaRPr lang="en-US"/>
          </a:p>
        </p:txBody>
      </p:sp>
      <p:sp>
        <p:nvSpPr>
          <p:cNvPr id="3" name="Google Shape;923;p40">
            <a:extLst>
              <a:ext uri="{FF2B5EF4-FFF2-40B4-BE49-F238E27FC236}">
                <a16:creationId xmlns:a16="http://schemas.microsoft.com/office/drawing/2014/main" id="{E2FADE69-5231-5C98-F3C6-577B5FBE058C}"/>
              </a:ext>
            </a:extLst>
          </p:cNvPr>
          <p:cNvSpPr txBox="1">
            <a:spLocks/>
          </p:cNvSpPr>
          <p:nvPr/>
        </p:nvSpPr>
        <p:spPr>
          <a:xfrm>
            <a:off x="1903200" y="2607469"/>
            <a:ext cx="5337600" cy="11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Oswald"/>
              <a:buNone/>
              <a:defRPr sz="77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accent5"/>
                </a:solidFill>
              </a:rPr>
              <a:t>70+ tasks</a:t>
            </a:r>
          </a:p>
        </p:txBody>
      </p:sp>
    </p:spTree>
    <p:extLst>
      <p:ext uri="{BB962C8B-B14F-4D97-AF65-F5344CB8AC3E}">
        <p14:creationId xmlns:p14="http://schemas.microsoft.com/office/powerpoint/2010/main" val="2433802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PHÂN CÔNG CÔNG VIỆC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6A4D14-7298-A6C0-6FC6-7303DFAE89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236F49-506B-A38E-C731-9413269BF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99" y="1112700"/>
            <a:ext cx="6751803" cy="383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12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45"/>
          <p:cNvSpPr/>
          <p:nvPr/>
        </p:nvSpPr>
        <p:spPr>
          <a:xfrm>
            <a:off x="33804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45"/>
          <p:cNvSpPr/>
          <p:nvPr/>
        </p:nvSpPr>
        <p:spPr>
          <a:xfrm>
            <a:off x="53403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5"/>
          <p:cNvSpPr/>
          <p:nvPr/>
        </p:nvSpPr>
        <p:spPr>
          <a:xfrm>
            <a:off x="7224050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45"/>
          <p:cNvSpPr/>
          <p:nvPr/>
        </p:nvSpPr>
        <p:spPr>
          <a:xfrm>
            <a:off x="1496825" y="1725450"/>
            <a:ext cx="423300" cy="423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MỨC ĐỘ HOÀN THIỆN ĐỒ ÁN</a:t>
            </a:r>
          </a:p>
        </p:txBody>
      </p:sp>
      <p:sp>
        <p:nvSpPr>
          <p:cNvPr id="1085" name="Google Shape;1085;p45"/>
          <p:cNvSpPr/>
          <p:nvPr/>
        </p:nvSpPr>
        <p:spPr>
          <a:xfrm>
            <a:off x="7108850" y="1499501"/>
            <a:ext cx="816428" cy="816428"/>
          </a:xfrm>
          <a:prstGeom prst="pie">
            <a:avLst>
              <a:gd name="adj1" fmla="val 16499313"/>
              <a:gd name="adj2" fmla="val 1649930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45"/>
          <p:cNvSpPr/>
          <p:nvPr/>
        </p:nvSpPr>
        <p:spPr>
          <a:xfrm>
            <a:off x="5225150" y="1610275"/>
            <a:ext cx="653700" cy="653700"/>
          </a:xfrm>
          <a:prstGeom prst="pie">
            <a:avLst>
              <a:gd name="adj1" fmla="val 0"/>
              <a:gd name="adj2" fmla="val 19142500"/>
            </a:avLst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45"/>
          <p:cNvSpPr/>
          <p:nvPr/>
        </p:nvSpPr>
        <p:spPr>
          <a:xfrm>
            <a:off x="3265250" y="1610275"/>
            <a:ext cx="653700" cy="653700"/>
          </a:xfrm>
          <a:prstGeom prst="pie">
            <a:avLst>
              <a:gd name="adj1" fmla="val 0"/>
              <a:gd name="adj2" fmla="val 1383853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45"/>
          <p:cNvSpPr/>
          <p:nvPr/>
        </p:nvSpPr>
        <p:spPr>
          <a:xfrm>
            <a:off x="1381625" y="1610275"/>
            <a:ext cx="653700" cy="653700"/>
          </a:xfrm>
          <a:prstGeom prst="pie">
            <a:avLst>
              <a:gd name="adj1" fmla="val 0"/>
              <a:gd name="adj2" fmla="val 90265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45"/>
          <p:cNvSpPr txBox="1">
            <a:spLocks noGrp="1"/>
          </p:cNvSpPr>
          <p:nvPr>
            <p:ph type="title" idx="2"/>
          </p:nvPr>
        </p:nvSpPr>
        <p:spPr>
          <a:xfrm>
            <a:off x="1145252" y="2433700"/>
            <a:ext cx="1118874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090" name="Google Shape;1090;p45"/>
          <p:cNvSpPr txBox="1">
            <a:spLocks noGrp="1"/>
          </p:cNvSpPr>
          <p:nvPr>
            <p:ph type="title" idx="3"/>
          </p:nvPr>
        </p:nvSpPr>
        <p:spPr>
          <a:xfrm>
            <a:off x="3054352" y="2433700"/>
            <a:ext cx="1126296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091" name="Google Shape;1091;p45"/>
          <p:cNvSpPr txBox="1">
            <a:spLocks noGrp="1"/>
          </p:cNvSpPr>
          <p:nvPr>
            <p:ph type="title" idx="4"/>
          </p:nvPr>
        </p:nvSpPr>
        <p:spPr>
          <a:xfrm>
            <a:off x="5030250" y="2433700"/>
            <a:ext cx="1096609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092" name="Google Shape;1092;p45"/>
          <p:cNvSpPr txBox="1">
            <a:spLocks noGrp="1"/>
          </p:cNvSpPr>
          <p:nvPr>
            <p:ph type="title" idx="5"/>
          </p:nvPr>
        </p:nvSpPr>
        <p:spPr>
          <a:xfrm>
            <a:off x="6939350" y="2433700"/>
            <a:ext cx="1163242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1093" name="Google Shape;1093;p45"/>
          <p:cNvSpPr txBox="1">
            <a:spLocks noGrp="1"/>
          </p:cNvSpPr>
          <p:nvPr>
            <p:ph type="subTitle" idx="1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Giai </a:t>
            </a:r>
            <a:r>
              <a:rPr lang="en" err="1"/>
              <a:t>đoạn</a:t>
            </a:r>
            <a:r>
              <a:rPr lang="en"/>
              <a:t> 1</a:t>
            </a:r>
            <a:endParaRPr/>
          </a:p>
        </p:txBody>
      </p:sp>
      <p:sp>
        <p:nvSpPr>
          <p:cNvPr id="1094" name="Google Shape;1094;p45"/>
          <p:cNvSpPr txBox="1">
            <a:spLocks noGrp="1"/>
          </p:cNvSpPr>
          <p:nvPr>
            <p:ph type="subTitle" idx="6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Giai </a:t>
            </a:r>
            <a:r>
              <a:rPr lang="en" err="1"/>
              <a:t>đoạn</a:t>
            </a:r>
            <a:r>
              <a:rPr lang="en"/>
              <a:t> 2</a:t>
            </a:r>
            <a:endParaRPr/>
          </a:p>
        </p:txBody>
      </p:sp>
      <p:sp>
        <p:nvSpPr>
          <p:cNvPr id="1095" name="Google Shape;1095;p45"/>
          <p:cNvSpPr txBox="1">
            <a:spLocks noGrp="1"/>
          </p:cNvSpPr>
          <p:nvPr>
            <p:ph type="subTitle" idx="7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Giai </a:t>
            </a:r>
            <a:r>
              <a:rPr lang="en" err="1"/>
              <a:t>đoạn</a:t>
            </a:r>
            <a:r>
              <a:rPr lang="en"/>
              <a:t> 3</a:t>
            </a:r>
            <a:endParaRPr lang="vi-VN"/>
          </a:p>
        </p:txBody>
      </p:sp>
      <p:sp>
        <p:nvSpPr>
          <p:cNvPr id="1096" name="Google Shape;1096;p45"/>
          <p:cNvSpPr txBox="1">
            <a:spLocks noGrp="1"/>
          </p:cNvSpPr>
          <p:nvPr>
            <p:ph type="subTitle" idx="8"/>
          </p:nvPr>
        </p:nvSpPr>
        <p:spPr>
          <a:xfrm>
            <a:off x="6874700" y="2886625"/>
            <a:ext cx="1196220" cy="4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Giai </a:t>
            </a:r>
            <a:r>
              <a:rPr lang="en" err="1"/>
              <a:t>đoạn</a:t>
            </a:r>
            <a:r>
              <a:rPr lang="en"/>
              <a:t> 4</a:t>
            </a:r>
            <a:endParaRPr/>
          </a:p>
        </p:txBody>
      </p:sp>
      <p:sp>
        <p:nvSpPr>
          <p:cNvPr id="1097" name="Google Shape;1097;p45"/>
          <p:cNvSpPr txBox="1">
            <a:spLocks noGrp="1"/>
          </p:cNvSpPr>
          <p:nvPr>
            <p:ph type="subTitle" idx="9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rgbClr val="CEF3F5"/>
                </a:solidFill>
              </a:rPr>
              <a:t>Design and analysis</a:t>
            </a:r>
            <a:endParaRPr lang="vi-VN">
              <a:solidFill>
                <a:srgbClr val="CEF3F5"/>
              </a:solidFill>
            </a:endParaRPr>
          </a:p>
        </p:txBody>
      </p:sp>
      <p:sp>
        <p:nvSpPr>
          <p:cNvPr id="1098" name="Google Shape;1098;p45"/>
          <p:cNvSpPr txBox="1">
            <a:spLocks noGrp="1"/>
          </p:cNvSpPr>
          <p:nvPr>
            <p:ph type="subTitle" idx="13"/>
          </p:nvPr>
        </p:nvSpPr>
        <p:spPr>
          <a:xfrm>
            <a:off x="2950597" y="3223375"/>
            <a:ext cx="1430287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rgbClr val="CEF3F5"/>
                </a:solidFill>
              </a:rPr>
              <a:t>Implementation on Local</a:t>
            </a:r>
            <a:endParaRPr lang="vi-VN">
              <a:solidFill>
                <a:srgbClr val="CEF3F5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099" name="Google Shape;1099;p45"/>
          <p:cNvSpPr txBox="1">
            <a:spLocks noGrp="1"/>
          </p:cNvSpPr>
          <p:nvPr>
            <p:ph type="subTitle" idx="14"/>
          </p:nvPr>
        </p:nvSpPr>
        <p:spPr>
          <a:xfrm>
            <a:off x="4859695" y="3223375"/>
            <a:ext cx="1430287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rgbClr val="CEF3F5"/>
                </a:solidFill>
              </a:rPr>
              <a:t>Implementation on the Internet</a:t>
            </a:r>
            <a:endParaRPr lang="vi-VN">
              <a:solidFill>
                <a:srgbClr val="CEF3F5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1100" name="Google Shape;1100;p45"/>
          <p:cNvSpPr txBox="1">
            <a:spLocks noGrp="1"/>
          </p:cNvSpPr>
          <p:nvPr>
            <p:ph type="subTitle" idx="15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rgbClr val="CEF3F5"/>
                </a:solidFill>
              </a:rPr>
              <a:t>Finalizing and report</a:t>
            </a:r>
            <a:endParaRPr lang="vi-VN">
              <a:solidFill>
                <a:srgbClr val="CEF3F5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C94F2C-7A2E-5103-FD7D-F4893561F02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37</a:t>
            </a:fld>
            <a:endParaRPr lang="en-US"/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99EB8434-B11E-23EA-C6F6-F448B4569563}"/>
              </a:ext>
            </a:extLst>
          </p:cNvPr>
          <p:cNvSpPr/>
          <p:nvPr/>
        </p:nvSpPr>
        <p:spPr>
          <a:xfrm>
            <a:off x="1207294" y="1449450"/>
            <a:ext cx="900576" cy="8829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70507CF0-2912-7999-7CF2-603605717748}"/>
              </a:ext>
            </a:extLst>
          </p:cNvPr>
          <p:cNvSpPr/>
          <p:nvPr/>
        </p:nvSpPr>
        <p:spPr>
          <a:xfrm>
            <a:off x="3144874" y="1449450"/>
            <a:ext cx="900576" cy="828208"/>
          </a:xfrm>
          <a:prstGeom prst="ellipse">
            <a:avLst/>
          </a:prstGeom>
          <a:solidFill>
            <a:schemeClr val="bg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BFD01C46-F47F-AE2C-4494-04E9F8C79060}"/>
              </a:ext>
            </a:extLst>
          </p:cNvPr>
          <p:cNvSpPr/>
          <p:nvPr/>
        </p:nvSpPr>
        <p:spPr>
          <a:xfrm>
            <a:off x="5101712" y="1469284"/>
            <a:ext cx="900576" cy="843267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7324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EB7373"/>
                </a:solidFill>
              </a:rPr>
              <a:t>HƯỚNG PHÁT TRIỂN KẾ TIẾP</a:t>
            </a:r>
          </a:p>
        </p:txBody>
      </p:sp>
      <p:sp>
        <p:nvSpPr>
          <p:cNvPr id="888" name="Google Shape;888;p38"/>
          <p:cNvSpPr txBox="1">
            <a:spLocks noGrp="1"/>
          </p:cNvSpPr>
          <p:nvPr>
            <p:ph type="subTitle" idx="3"/>
          </p:nvPr>
        </p:nvSpPr>
        <p:spPr>
          <a:xfrm>
            <a:off x="631292" y="1112700"/>
            <a:ext cx="7884058" cy="31615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 algn="l">
              <a:buFont typeface="Calibri"/>
              <a:buChar char="-"/>
            </a:pPr>
            <a:r>
              <a:rPr lang="vi-VN"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Tối ưu hóa lại code ở cả 2 phía client và server</a:t>
            </a:r>
            <a:r>
              <a:rPr lang="en-US"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342900" indent="-342900" algn="l">
              <a:buFont typeface="Calibri"/>
              <a:buChar char="-"/>
            </a:pPr>
            <a:r>
              <a:rPr lang="vi-VN"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Tích hợp API Callback của ZaloPay vào trong ứng dụng để tự động xác nhận thanh toán thông qua cổng giao dịch của ZaloPay.</a:t>
            </a:r>
          </a:p>
          <a:p>
            <a:pPr marL="342900" indent="-342900" algn="l">
              <a:buFont typeface="Calibri"/>
              <a:buChar char="-"/>
            </a:pPr>
            <a:r>
              <a:rPr lang="vi-VN"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Ứng dụng lập trình socket vào trong ứng dụng để cho phép khách hàng có thể liên lạc trực tiếp với người giao hàn</a:t>
            </a:r>
            <a:r>
              <a:rPr lang="en-US"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g.</a:t>
            </a:r>
            <a:r>
              <a:rPr lang="vi-VN"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 algn="l">
              <a:buFont typeface="Calibri"/>
              <a:buChar char="-"/>
            </a:pPr>
            <a:r>
              <a:rPr lang="en-US" sz="220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Tì</a:t>
            </a:r>
            <a:r>
              <a:rPr lang="vi-VN"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 hiểu và xây dựng các luồng CI/CD để việc xây dựng và triển khai ứng dụng diễn ra nhanh chóng</a:t>
            </a:r>
            <a:r>
              <a:rPr lang="en-US"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hơn</a:t>
            </a:r>
            <a:r>
              <a:rPr lang="en-US" sz="2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220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9BB34-4CCE-370C-EDFF-17C512E0C1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61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43"/>
          <p:cNvSpPr txBox="1">
            <a:spLocks noGrp="1"/>
          </p:cNvSpPr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THE END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0CF5A0-C18E-2852-660F-5766DFA30F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39</a:t>
            </a:fld>
            <a:endParaRPr lang="en-US"/>
          </a:p>
        </p:txBody>
      </p:sp>
      <p:sp>
        <p:nvSpPr>
          <p:cNvPr id="3" name="Google Shape;961;p42">
            <a:extLst>
              <a:ext uri="{FF2B5EF4-FFF2-40B4-BE49-F238E27FC236}">
                <a16:creationId xmlns:a16="http://schemas.microsoft.com/office/drawing/2014/main" id="{460F5CB3-FFEB-A9F6-B7BE-8C553FBAF62E}"/>
              </a:ext>
            </a:extLst>
          </p:cNvPr>
          <p:cNvSpPr txBox="1">
            <a:spLocks/>
          </p:cNvSpPr>
          <p:nvPr/>
        </p:nvSpPr>
        <p:spPr>
          <a:xfrm>
            <a:off x="3656037" y="3488266"/>
            <a:ext cx="1831926" cy="531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Oswald"/>
              <a:buNone/>
              <a:defRPr sz="28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800" u="sng" dirty="0">
                <a:solidFill>
                  <a:schemeClr val="tx1"/>
                </a:solidFill>
              </a:rPr>
              <a:t>Link GitHub</a:t>
            </a:r>
          </a:p>
        </p:txBody>
      </p:sp>
    </p:spTree>
    <p:extLst>
      <p:ext uri="{BB962C8B-B14F-4D97-AF65-F5344CB8AC3E}">
        <p14:creationId xmlns:p14="http://schemas.microsoft.com/office/powerpoint/2010/main" val="65328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35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01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805" name="Google Shape;805;p35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2469525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TỔNG QUAN VỀ ĐỒ ÁN</a:t>
            </a:r>
            <a:endParaRPr>
              <a:solidFill>
                <a:srgbClr val="EB7373"/>
              </a:solidFill>
            </a:endParaRPr>
          </a:p>
        </p:txBody>
      </p:sp>
      <p:grpSp>
        <p:nvGrpSpPr>
          <p:cNvPr id="806" name="Google Shape;806;p35"/>
          <p:cNvGrpSpPr/>
          <p:nvPr/>
        </p:nvGrpSpPr>
        <p:grpSpPr>
          <a:xfrm>
            <a:off x="6275049" y="1382979"/>
            <a:ext cx="2377553" cy="2377553"/>
            <a:chOff x="6198197" y="1098851"/>
            <a:chExt cx="2945797" cy="2945797"/>
          </a:xfrm>
        </p:grpSpPr>
        <p:sp>
          <p:nvSpPr>
            <p:cNvPr id="807" name="Google Shape;807;p35"/>
            <p:cNvSpPr/>
            <p:nvPr/>
          </p:nvSpPr>
          <p:spPr>
            <a:xfrm>
              <a:off x="7315562" y="1098851"/>
              <a:ext cx="1218960" cy="1218960"/>
            </a:xfrm>
            <a:custGeom>
              <a:avLst/>
              <a:gdLst/>
              <a:ahLst/>
              <a:cxnLst/>
              <a:rect l="l" t="t" r="r" b="b"/>
              <a:pathLst>
                <a:path w="78289" h="78289" extrusionOk="0">
                  <a:moveTo>
                    <a:pt x="39134" y="22835"/>
                  </a:moveTo>
                  <a:cubicBezTo>
                    <a:pt x="41240" y="22835"/>
                    <a:pt x="43361" y="23241"/>
                    <a:pt x="45375" y="24074"/>
                  </a:cubicBezTo>
                  <a:cubicBezTo>
                    <a:pt x="51475" y="26586"/>
                    <a:pt x="55454" y="32556"/>
                    <a:pt x="55454" y="39145"/>
                  </a:cubicBezTo>
                  <a:cubicBezTo>
                    <a:pt x="55454" y="48148"/>
                    <a:pt x="48148" y="55455"/>
                    <a:pt x="39145" y="55455"/>
                  </a:cubicBezTo>
                  <a:cubicBezTo>
                    <a:pt x="32555" y="55455"/>
                    <a:pt x="26586" y="51475"/>
                    <a:pt x="24074" y="45375"/>
                  </a:cubicBezTo>
                  <a:cubicBezTo>
                    <a:pt x="21562" y="39308"/>
                    <a:pt x="22932" y="32262"/>
                    <a:pt x="27597" y="27597"/>
                  </a:cubicBezTo>
                  <a:cubicBezTo>
                    <a:pt x="30714" y="24481"/>
                    <a:pt x="34893" y="22835"/>
                    <a:pt x="39134" y="22835"/>
                  </a:cubicBezTo>
                  <a:close/>
                  <a:moveTo>
                    <a:pt x="32621" y="1"/>
                  </a:moveTo>
                  <a:lnTo>
                    <a:pt x="32621" y="7177"/>
                  </a:lnTo>
                  <a:cubicBezTo>
                    <a:pt x="28543" y="8025"/>
                    <a:pt x="24629" y="9624"/>
                    <a:pt x="21171" y="11940"/>
                  </a:cubicBezTo>
                  <a:lnTo>
                    <a:pt x="16082" y="6851"/>
                  </a:lnTo>
                  <a:lnTo>
                    <a:pt x="6851" y="16083"/>
                  </a:lnTo>
                  <a:lnTo>
                    <a:pt x="11940" y="21171"/>
                  </a:lnTo>
                  <a:cubicBezTo>
                    <a:pt x="9624" y="24629"/>
                    <a:pt x="8025" y="28543"/>
                    <a:pt x="7177" y="32621"/>
                  </a:cubicBezTo>
                  <a:lnTo>
                    <a:pt x="1" y="32621"/>
                  </a:lnTo>
                  <a:lnTo>
                    <a:pt x="1" y="45669"/>
                  </a:lnTo>
                  <a:lnTo>
                    <a:pt x="7177" y="45669"/>
                  </a:lnTo>
                  <a:cubicBezTo>
                    <a:pt x="8025" y="49746"/>
                    <a:pt x="9624" y="53661"/>
                    <a:pt x="11940" y="57118"/>
                  </a:cubicBezTo>
                  <a:lnTo>
                    <a:pt x="6851" y="62207"/>
                  </a:lnTo>
                  <a:lnTo>
                    <a:pt x="16082" y="71438"/>
                  </a:lnTo>
                  <a:lnTo>
                    <a:pt x="21171" y="66350"/>
                  </a:lnTo>
                  <a:cubicBezTo>
                    <a:pt x="24629" y="68666"/>
                    <a:pt x="28543" y="70264"/>
                    <a:pt x="32621" y="71112"/>
                  </a:cubicBezTo>
                  <a:lnTo>
                    <a:pt x="32621" y="78289"/>
                  </a:lnTo>
                  <a:lnTo>
                    <a:pt x="45668" y="78289"/>
                  </a:lnTo>
                  <a:lnTo>
                    <a:pt x="45668" y="71112"/>
                  </a:lnTo>
                  <a:cubicBezTo>
                    <a:pt x="49746" y="70264"/>
                    <a:pt x="53660" y="68666"/>
                    <a:pt x="57118" y="66350"/>
                  </a:cubicBezTo>
                  <a:lnTo>
                    <a:pt x="62207" y="71438"/>
                  </a:lnTo>
                  <a:lnTo>
                    <a:pt x="71438" y="62207"/>
                  </a:lnTo>
                  <a:lnTo>
                    <a:pt x="66349" y="57118"/>
                  </a:lnTo>
                  <a:cubicBezTo>
                    <a:pt x="68665" y="53661"/>
                    <a:pt x="70264" y="49746"/>
                    <a:pt x="71112" y="45669"/>
                  </a:cubicBezTo>
                  <a:lnTo>
                    <a:pt x="78288" y="45669"/>
                  </a:lnTo>
                  <a:lnTo>
                    <a:pt x="78288" y="32621"/>
                  </a:lnTo>
                  <a:lnTo>
                    <a:pt x="71112" y="32621"/>
                  </a:lnTo>
                  <a:cubicBezTo>
                    <a:pt x="70264" y="28543"/>
                    <a:pt x="68665" y="24629"/>
                    <a:pt x="66349" y="21171"/>
                  </a:cubicBezTo>
                  <a:lnTo>
                    <a:pt x="71438" y="16083"/>
                  </a:lnTo>
                  <a:lnTo>
                    <a:pt x="62207" y="6851"/>
                  </a:lnTo>
                  <a:lnTo>
                    <a:pt x="57118" y="11940"/>
                  </a:lnTo>
                  <a:cubicBezTo>
                    <a:pt x="53660" y="9624"/>
                    <a:pt x="49746" y="8025"/>
                    <a:pt x="45668" y="7177"/>
                  </a:cubicBezTo>
                  <a:lnTo>
                    <a:pt x="45668" y="1"/>
                  </a:lnTo>
                  <a:close/>
                </a:path>
              </a:pathLst>
            </a:custGeom>
            <a:solidFill>
              <a:srgbClr val="35C2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7213984" y="2419374"/>
              <a:ext cx="355541" cy="152384"/>
            </a:xfrm>
            <a:custGeom>
              <a:avLst/>
              <a:gdLst/>
              <a:ahLst/>
              <a:cxnLst/>
              <a:rect l="l" t="t" r="r" b="b"/>
              <a:pathLst>
                <a:path w="22835" h="9787" extrusionOk="0">
                  <a:moveTo>
                    <a:pt x="1" y="1"/>
                  </a:moveTo>
                  <a:lnTo>
                    <a:pt x="1" y="9787"/>
                  </a:lnTo>
                  <a:lnTo>
                    <a:pt x="22835" y="9787"/>
                  </a:lnTo>
                  <a:lnTo>
                    <a:pt x="22835" y="1"/>
                  </a:lnTo>
                  <a:close/>
                </a:path>
              </a:pathLst>
            </a:custGeom>
            <a:solidFill>
              <a:srgbClr val="4B62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6283022" y="3307176"/>
              <a:ext cx="698875" cy="536854"/>
            </a:xfrm>
            <a:custGeom>
              <a:avLst/>
              <a:gdLst/>
              <a:ahLst/>
              <a:cxnLst/>
              <a:rect l="l" t="t" r="r" b="b"/>
              <a:pathLst>
                <a:path w="44886" h="34480" extrusionOk="0">
                  <a:moveTo>
                    <a:pt x="12722" y="0"/>
                  </a:moveTo>
                  <a:lnTo>
                    <a:pt x="9004" y="5350"/>
                  </a:lnTo>
                  <a:lnTo>
                    <a:pt x="21497" y="14092"/>
                  </a:lnTo>
                  <a:lnTo>
                    <a:pt x="0" y="29130"/>
                  </a:lnTo>
                  <a:lnTo>
                    <a:pt x="3752" y="34479"/>
                  </a:lnTo>
                  <a:lnTo>
                    <a:pt x="27173" y="18072"/>
                  </a:lnTo>
                  <a:lnTo>
                    <a:pt x="39666" y="26814"/>
                  </a:lnTo>
                  <a:lnTo>
                    <a:pt x="43418" y="21464"/>
                  </a:lnTo>
                  <a:lnTo>
                    <a:pt x="32849" y="14092"/>
                  </a:lnTo>
                  <a:lnTo>
                    <a:pt x="44885" y="5676"/>
                  </a:lnTo>
                  <a:lnTo>
                    <a:pt x="41134" y="326"/>
                  </a:lnTo>
                  <a:lnTo>
                    <a:pt x="27173" y="10112"/>
                  </a:lnTo>
                  <a:lnTo>
                    <a:pt x="1272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6807669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" y="0"/>
                  </a:moveTo>
                  <a:lnTo>
                    <a:pt x="19573" y="58716"/>
                  </a:lnTo>
                  <a:lnTo>
                    <a:pt x="26097" y="58716"/>
                  </a:lnTo>
                  <a:lnTo>
                    <a:pt x="143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6198197" y="3130425"/>
              <a:ext cx="406330" cy="914224"/>
            </a:xfrm>
            <a:custGeom>
              <a:avLst/>
              <a:gdLst/>
              <a:ahLst/>
              <a:cxnLst/>
              <a:rect l="l" t="t" r="r" b="b"/>
              <a:pathLst>
                <a:path w="26097" h="58717" extrusionOk="0">
                  <a:moveTo>
                    <a:pt x="11744" y="0"/>
                  </a:moveTo>
                  <a:lnTo>
                    <a:pt x="1" y="58716"/>
                  </a:lnTo>
                  <a:lnTo>
                    <a:pt x="6525" y="58716"/>
                  </a:lnTo>
                  <a:lnTo>
                    <a:pt x="260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6198197" y="2267006"/>
              <a:ext cx="1371328" cy="1015802"/>
            </a:xfrm>
            <a:custGeom>
              <a:avLst/>
              <a:gdLst/>
              <a:ahLst/>
              <a:cxnLst/>
              <a:rect l="l" t="t" r="r" b="b"/>
              <a:pathLst>
                <a:path w="88075" h="65241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lnTo>
                    <a:pt x="1" y="39144"/>
                  </a:lnTo>
                  <a:cubicBezTo>
                    <a:pt x="1" y="53562"/>
                    <a:pt x="11679" y="65240"/>
                    <a:pt x="26097" y="65240"/>
                  </a:cubicBezTo>
                  <a:lnTo>
                    <a:pt x="88075" y="65240"/>
                  </a:lnTo>
                  <a:lnTo>
                    <a:pt x="88075" y="48930"/>
                  </a:lnTo>
                  <a:lnTo>
                    <a:pt x="32621" y="48930"/>
                  </a:lnTo>
                  <a:cubicBezTo>
                    <a:pt x="23618" y="48930"/>
                    <a:pt x="16311" y="41624"/>
                    <a:pt x="16311" y="32621"/>
                  </a:cubicBezTo>
                  <a:lnTo>
                    <a:pt x="16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6706090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78289" y="75026"/>
                  </a:lnTo>
                  <a:lnTo>
                    <a:pt x="84812" y="75026"/>
                  </a:lnTo>
                  <a:lnTo>
                    <a:pt x="97860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7925034" y="3841476"/>
              <a:ext cx="507909" cy="203173"/>
            </a:xfrm>
            <a:custGeom>
              <a:avLst/>
              <a:gdLst/>
              <a:ahLst/>
              <a:cxnLst/>
              <a:rect l="l" t="t" r="r" b="b"/>
              <a:pathLst>
                <a:path w="32621" h="13049" extrusionOk="0">
                  <a:moveTo>
                    <a:pt x="19572" y="0"/>
                  </a:moveTo>
                  <a:lnTo>
                    <a:pt x="6524" y="6524"/>
                  </a:lnTo>
                  <a:lnTo>
                    <a:pt x="1" y="6524"/>
                  </a:lnTo>
                  <a:lnTo>
                    <a:pt x="1" y="13048"/>
                  </a:lnTo>
                  <a:lnTo>
                    <a:pt x="32620" y="13048"/>
                  </a:lnTo>
                  <a:lnTo>
                    <a:pt x="32620" y="6524"/>
                  </a:lnTo>
                  <a:lnTo>
                    <a:pt x="19572" y="0"/>
                  </a:lnTo>
                  <a:close/>
                </a:path>
              </a:pathLst>
            </a:custGeom>
            <a:solidFill>
              <a:srgbClr val="794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283022" y="1962270"/>
              <a:ext cx="1184924" cy="812645"/>
            </a:xfrm>
            <a:custGeom>
              <a:avLst/>
              <a:gdLst/>
              <a:ahLst/>
              <a:cxnLst/>
              <a:rect l="l" t="t" r="r" b="b"/>
              <a:pathLst>
                <a:path w="76103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55715" y="29359"/>
                  </a:lnTo>
                  <a:lnTo>
                    <a:pt x="76103" y="29359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283022" y="1962270"/>
              <a:ext cx="945706" cy="812645"/>
            </a:xfrm>
            <a:custGeom>
              <a:avLst/>
              <a:gdLst/>
              <a:ahLst/>
              <a:cxnLst/>
              <a:rect l="l" t="t" r="r" b="b"/>
              <a:pathLst>
                <a:path w="60739" h="52193" extrusionOk="0">
                  <a:moveTo>
                    <a:pt x="18170" y="1"/>
                  </a:moveTo>
                  <a:cubicBezTo>
                    <a:pt x="6394" y="1"/>
                    <a:pt x="0" y="13766"/>
                    <a:pt x="7601" y="22769"/>
                  </a:cubicBezTo>
                  <a:lnTo>
                    <a:pt x="7601" y="52193"/>
                  </a:lnTo>
                  <a:lnTo>
                    <a:pt x="43483" y="52193"/>
                  </a:lnTo>
                  <a:lnTo>
                    <a:pt x="43483" y="26097"/>
                  </a:lnTo>
                  <a:cubicBezTo>
                    <a:pt x="45473" y="24107"/>
                    <a:pt x="46190" y="21138"/>
                    <a:pt x="45277" y="18464"/>
                  </a:cubicBezTo>
                  <a:lnTo>
                    <a:pt x="43483" y="13049"/>
                  </a:lnTo>
                  <a:lnTo>
                    <a:pt x="43483" y="13049"/>
                  </a:lnTo>
                  <a:lnTo>
                    <a:pt x="50463" y="22378"/>
                  </a:lnTo>
                  <a:lnTo>
                    <a:pt x="60739" y="12103"/>
                  </a:lnTo>
                  <a:lnTo>
                    <a:pt x="53888" y="4372"/>
                  </a:lnTo>
                  <a:cubicBezTo>
                    <a:pt x="51409" y="1599"/>
                    <a:pt x="47886" y="1"/>
                    <a:pt x="441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756880" y="2571742"/>
              <a:ext cx="2387115" cy="203173"/>
            </a:xfrm>
            <a:custGeom>
              <a:avLst/>
              <a:gdLst/>
              <a:ahLst/>
              <a:cxnLst/>
              <a:rect l="l" t="t" r="r" b="b"/>
              <a:pathLst>
                <a:path w="153315" h="13049" extrusionOk="0">
                  <a:moveTo>
                    <a:pt x="1" y="1"/>
                  </a:moveTo>
                  <a:lnTo>
                    <a:pt x="1" y="13049"/>
                  </a:lnTo>
                  <a:lnTo>
                    <a:pt x="153314" y="13049"/>
                  </a:lnTo>
                  <a:lnTo>
                    <a:pt x="153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381051" y="2302942"/>
              <a:ext cx="141718" cy="131302"/>
            </a:xfrm>
            <a:custGeom>
              <a:avLst/>
              <a:gdLst/>
              <a:ahLst/>
              <a:cxnLst/>
              <a:rect l="l" t="t" r="r" b="b"/>
              <a:pathLst>
                <a:path w="9102" h="8433" extrusionOk="0">
                  <a:moveTo>
                    <a:pt x="3605" y="1"/>
                  </a:moveTo>
                  <a:cubicBezTo>
                    <a:pt x="2773" y="1"/>
                    <a:pt x="1941" y="319"/>
                    <a:pt x="1305" y="955"/>
                  </a:cubicBezTo>
                  <a:cubicBezTo>
                    <a:pt x="0" y="2227"/>
                    <a:pt x="0" y="4282"/>
                    <a:pt x="1305" y="5554"/>
                  </a:cubicBezTo>
                  <a:lnTo>
                    <a:pt x="3197" y="7479"/>
                  </a:lnTo>
                  <a:cubicBezTo>
                    <a:pt x="3833" y="8115"/>
                    <a:pt x="4665" y="8433"/>
                    <a:pt x="5501" y="8433"/>
                  </a:cubicBezTo>
                  <a:cubicBezTo>
                    <a:pt x="6337" y="8433"/>
                    <a:pt x="7176" y="8115"/>
                    <a:pt x="7829" y="7479"/>
                  </a:cubicBezTo>
                  <a:cubicBezTo>
                    <a:pt x="9101" y="6206"/>
                    <a:pt x="9101" y="4151"/>
                    <a:pt x="7829" y="2847"/>
                  </a:cubicBezTo>
                  <a:lnTo>
                    <a:pt x="5904" y="955"/>
                  </a:lnTo>
                  <a:cubicBezTo>
                    <a:pt x="5268" y="319"/>
                    <a:pt x="4436" y="1"/>
                    <a:pt x="3605" y="1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498371" y="2115152"/>
              <a:ext cx="176766" cy="166724"/>
            </a:xfrm>
            <a:custGeom>
              <a:avLst/>
              <a:gdLst/>
              <a:ahLst/>
              <a:cxnLst/>
              <a:rect l="l" t="t" r="r" b="b"/>
              <a:pathLst>
                <a:path w="11353" h="10708" extrusionOk="0">
                  <a:moveTo>
                    <a:pt x="3601" y="0"/>
                  </a:moveTo>
                  <a:cubicBezTo>
                    <a:pt x="2765" y="0"/>
                    <a:pt x="1925" y="327"/>
                    <a:pt x="1272" y="979"/>
                  </a:cubicBezTo>
                  <a:cubicBezTo>
                    <a:pt x="0" y="2251"/>
                    <a:pt x="0" y="4306"/>
                    <a:pt x="1272" y="5578"/>
                  </a:cubicBezTo>
                  <a:lnTo>
                    <a:pt x="5448" y="9754"/>
                  </a:lnTo>
                  <a:cubicBezTo>
                    <a:pt x="6084" y="10390"/>
                    <a:pt x="6916" y="10708"/>
                    <a:pt x="7752" y="10708"/>
                  </a:cubicBezTo>
                  <a:cubicBezTo>
                    <a:pt x="8587" y="10708"/>
                    <a:pt x="9427" y="10390"/>
                    <a:pt x="10080" y="9754"/>
                  </a:cubicBezTo>
                  <a:cubicBezTo>
                    <a:pt x="11352" y="8481"/>
                    <a:pt x="11352" y="6426"/>
                    <a:pt x="10080" y="5122"/>
                  </a:cubicBezTo>
                  <a:lnTo>
                    <a:pt x="5904" y="979"/>
                  </a:lnTo>
                  <a:cubicBezTo>
                    <a:pt x="5268" y="327"/>
                    <a:pt x="4437" y="0"/>
                    <a:pt x="3601" y="0"/>
                  </a:cubicBezTo>
                  <a:close/>
                </a:path>
              </a:pathLst>
            </a:custGeom>
            <a:solidFill>
              <a:srgbClr val="B394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6655301" y="1809902"/>
              <a:ext cx="203173" cy="304752"/>
            </a:xfrm>
            <a:custGeom>
              <a:avLst/>
              <a:gdLst/>
              <a:ahLst/>
              <a:cxnLst/>
              <a:rect l="l" t="t" r="r" b="b"/>
              <a:pathLst>
                <a:path w="13049" h="19573" extrusionOk="0">
                  <a:moveTo>
                    <a:pt x="1" y="1"/>
                  </a:moveTo>
                  <a:lnTo>
                    <a:pt x="1" y="13049"/>
                  </a:lnTo>
                  <a:lnTo>
                    <a:pt x="6525" y="19573"/>
                  </a:lnTo>
                  <a:lnTo>
                    <a:pt x="13049" y="13049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6502933" y="2267006"/>
              <a:ext cx="761856" cy="304752"/>
            </a:xfrm>
            <a:custGeom>
              <a:avLst/>
              <a:gdLst/>
              <a:ahLst/>
              <a:cxnLst/>
              <a:rect l="l" t="t" r="r" b="b"/>
              <a:pathLst>
                <a:path w="48931" h="19573" extrusionOk="0">
                  <a:moveTo>
                    <a:pt x="9787" y="1"/>
                  </a:moveTo>
                  <a:lnTo>
                    <a:pt x="1" y="9787"/>
                  </a:lnTo>
                  <a:lnTo>
                    <a:pt x="5970" y="15756"/>
                  </a:lnTo>
                  <a:cubicBezTo>
                    <a:pt x="8417" y="18203"/>
                    <a:pt x="11744" y="19573"/>
                    <a:pt x="15202" y="19573"/>
                  </a:cubicBezTo>
                  <a:lnTo>
                    <a:pt x="48931" y="19573"/>
                  </a:lnTo>
                  <a:lnTo>
                    <a:pt x="48931" y="16311"/>
                  </a:lnTo>
                  <a:cubicBezTo>
                    <a:pt x="48931" y="10896"/>
                    <a:pt x="44560" y="6525"/>
                    <a:pt x="39145" y="6525"/>
                  </a:cubicBezTo>
                  <a:lnTo>
                    <a:pt x="16311" y="6525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7518720" y="2063849"/>
              <a:ext cx="457120" cy="507909"/>
            </a:xfrm>
            <a:custGeom>
              <a:avLst/>
              <a:gdLst/>
              <a:ahLst/>
              <a:cxnLst/>
              <a:rect l="l" t="t" r="r" b="b"/>
              <a:pathLst>
                <a:path w="29359" h="32621" extrusionOk="0">
                  <a:moveTo>
                    <a:pt x="6525" y="1"/>
                  </a:moveTo>
                  <a:lnTo>
                    <a:pt x="1" y="32621"/>
                  </a:lnTo>
                  <a:lnTo>
                    <a:pt x="22835" y="32621"/>
                  </a:lnTo>
                  <a:lnTo>
                    <a:pt x="29358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6401354" y="2774900"/>
              <a:ext cx="1523696" cy="1168170"/>
            </a:xfrm>
            <a:custGeom>
              <a:avLst/>
              <a:gdLst/>
              <a:ahLst/>
              <a:cxnLst/>
              <a:rect l="l" t="t" r="r" b="b"/>
              <a:pathLst>
                <a:path w="97861" h="75027" extrusionOk="0">
                  <a:moveTo>
                    <a:pt x="1" y="1"/>
                  </a:moveTo>
                  <a:cubicBezTo>
                    <a:pt x="1" y="10798"/>
                    <a:pt x="8776" y="19572"/>
                    <a:pt x="19573" y="19572"/>
                  </a:cubicBezTo>
                  <a:lnTo>
                    <a:pt x="65241" y="19572"/>
                  </a:lnTo>
                  <a:lnTo>
                    <a:pt x="84813" y="75026"/>
                  </a:lnTo>
                  <a:lnTo>
                    <a:pt x="97861" y="68502"/>
                  </a:lnTo>
                  <a:lnTo>
                    <a:pt x="83932" y="10015"/>
                  </a:lnTo>
                  <a:cubicBezTo>
                    <a:pt x="82529" y="4143"/>
                    <a:pt x="77277" y="1"/>
                    <a:pt x="7124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7721877" y="3841476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3049" y="0"/>
                  </a:moveTo>
                  <a:lnTo>
                    <a:pt x="1" y="6524"/>
                  </a:lnTo>
                  <a:lnTo>
                    <a:pt x="1" y="13048"/>
                  </a:lnTo>
                  <a:lnTo>
                    <a:pt x="26096" y="13048"/>
                  </a:lnTo>
                  <a:lnTo>
                    <a:pt x="26096" y="6524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8128192" y="1555955"/>
              <a:ext cx="1015802" cy="660277"/>
            </a:xfrm>
            <a:custGeom>
              <a:avLst/>
              <a:gdLst/>
              <a:ahLst/>
              <a:cxnLst/>
              <a:rect l="l" t="t" r="r" b="b"/>
              <a:pathLst>
                <a:path w="65241" h="42407" extrusionOk="0">
                  <a:moveTo>
                    <a:pt x="0" y="1"/>
                  </a:moveTo>
                  <a:lnTo>
                    <a:pt x="0" y="42407"/>
                  </a:lnTo>
                  <a:lnTo>
                    <a:pt x="65240" y="42407"/>
                  </a:lnTo>
                  <a:lnTo>
                    <a:pt x="65240" y="1"/>
                  </a:lnTo>
                  <a:close/>
                </a:path>
              </a:pathLst>
            </a:custGeom>
            <a:solidFill>
              <a:srgbClr val="8098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8178981" y="1962270"/>
              <a:ext cx="609488" cy="609488"/>
            </a:xfrm>
            <a:custGeom>
              <a:avLst/>
              <a:gdLst/>
              <a:ahLst/>
              <a:cxnLst/>
              <a:rect l="l" t="t" r="r" b="b"/>
              <a:pathLst>
                <a:path w="39145" h="39145" extrusionOk="0">
                  <a:moveTo>
                    <a:pt x="22834" y="1"/>
                  </a:moveTo>
                  <a:lnTo>
                    <a:pt x="22834" y="29359"/>
                  </a:lnTo>
                  <a:lnTo>
                    <a:pt x="0" y="29359"/>
                  </a:lnTo>
                  <a:lnTo>
                    <a:pt x="0" y="39145"/>
                  </a:lnTo>
                  <a:lnTo>
                    <a:pt x="39144" y="39145"/>
                  </a:lnTo>
                  <a:lnTo>
                    <a:pt x="39144" y="1"/>
                  </a:lnTo>
                  <a:close/>
                </a:path>
              </a:pathLst>
            </a:custGeom>
            <a:solidFill>
              <a:srgbClr val="62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848371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26096" y="13048"/>
                  </a:lnTo>
                  <a:lnTo>
                    <a:pt x="260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863608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0" y="1"/>
                  </a:moveTo>
                  <a:lnTo>
                    <a:pt x="0" y="13048"/>
                  </a:lnTo>
                  <a:lnTo>
                    <a:pt x="6524" y="13048"/>
                  </a:lnTo>
                  <a:lnTo>
                    <a:pt x="65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833134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6" y="0"/>
                  </a:moveTo>
                  <a:lnTo>
                    <a:pt x="0" y="68502"/>
                  </a:lnTo>
                  <a:lnTo>
                    <a:pt x="9786" y="68502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8686875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0" y="0"/>
                  </a:moveTo>
                  <a:lnTo>
                    <a:pt x="13048" y="68502"/>
                  </a:lnTo>
                  <a:lnTo>
                    <a:pt x="22834" y="68502"/>
                  </a:lnTo>
                  <a:lnTo>
                    <a:pt x="13048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6960037" y="2774900"/>
              <a:ext cx="406330" cy="203173"/>
            </a:xfrm>
            <a:custGeom>
              <a:avLst/>
              <a:gdLst/>
              <a:ahLst/>
              <a:cxnLst/>
              <a:rect l="l" t="t" r="r" b="b"/>
              <a:pathLst>
                <a:path w="26097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26097" y="13048"/>
                  </a:lnTo>
                  <a:lnTo>
                    <a:pt x="260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7112405" y="2774900"/>
              <a:ext cx="101594" cy="203173"/>
            </a:xfrm>
            <a:custGeom>
              <a:avLst/>
              <a:gdLst/>
              <a:ahLst/>
              <a:cxnLst/>
              <a:rect l="l" t="t" r="r" b="b"/>
              <a:pathLst>
                <a:path w="6525" h="13049" extrusionOk="0">
                  <a:moveTo>
                    <a:pt x="1" y="1"/>
                  </a:moveTo>
                  <a:lnTo>
                    <a:pt x="1" y="13048"/>
                  </a:lnTo>
                  <a:lnTo>
                    <a:pt x="6525" y="13048"/>
                  </a:lnTo>
                  <a:lnTo>
                    <a:pt x="65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6807669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9787" y="0"/>
                  </a:moveTo>
                  <a:lnTo>
                    <a:pt x="1" y="68502"/>
                  </a:lnTo>
                  <a:lnTo>
                    <a:pt x="9787" y="68502"/>
                  </a:lnTo>
                  <a:lnTo>
                    <a:pt x="22835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7163194" y="2978057"/>
              <a:ext cx="355541" cy="1066592"/>
            </a:xfrm>
            <a:custGeom>
              <a:avLst/>
              <a:gdLst/>
              <a:ahLst/>
              <a:cxnLst/>
              <a:rect l="l" t="t" r="r" b="b"/>
              <a:pathLst>
                <a:path w="22835" h="68503" extrusionOk="0">
                  <a:moveTo>
                    <a:pt x="1" y="0"/>
                  </a:moveTo>
                  <a:lnTo>
                    <a:pt x="13049" y="68502"/>
                  </a:lnTo>
                  <a:lnTo>
                    <a:pt x="22835" y="68502"/>
                  </a:lnTo>
                  <a:lnTo>
                    <a:pt x="13049" y="0"/>
                  </a:lnTo>
                  <a:close/>
                </a:path>
              </a:pathLst>
            </a:custGeom>
            <a:solidFill>
              <a:srgbClr val="6971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6706090" y="1809902"/>
              <a:ext cx="152384" cy="203173"/>
            </a:xfrm>
            <a:custGeom>
              <a:avLst/>
              <a:gdLst/>
              <a:ahLst/>
              <a:cxnLst/>
              <a:rect l="l" t="t" r="r" b="b"/>
              <a:pathLst>
                <a:path w="9787" h="13049" extrusionOk="0">
                  <a:moveTo>
                    <a:pt x="1" y="1"/>
                  </a:moveTo>
                  <a:lnTo>
                    <a:pt x="1" y="6525"/>
                  </a:lnTo>
                  <a:cubicBezTo>
                    <a:pt x="1" y="10113"/>
                    <a:pt x="2937" y="13049"/>
                    <a:pt x="6525" y="13049"/>
                  </a:cubicBezTo>
                  <a:lnTo>
                    <a:pt x="9787" y="13049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6502933" y="1505166"/>
              <a:ext cx="304752" cy="304752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cubicBezTo>
                    <a:pt x="4372" y="1"/>
                    <a:pt x="1" y="4372"/>
                    <a:pt x="1" y="9787"/>
                  </a:cubicBezTo>
                  <a:cubicBezTo>
                    <a:pt x="1" y="15202"/>
                    <a:pt x="4372" y="19573"/>
                    <a:pt x="9787" y="19573"/>
                  </a:cubicBezTo>
                  <a:cubicBezTo>
                    <a:pt x="15202" y="19573"/>
                    <a:pt x="19573" y="15202"/>
                    <a:pt x="19573" y="9787"/>
                  </a:cubicBezTo>
                  <a:cubicBezTo>
                    <a:pt x="19573" y="4372"/>
                    <a:pt x="15202" y="1"/>
                    <a:pt x="9787" y="1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6655301" y="1606745"/>
              <a:ext cx="203173" cy="20317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5" y="1"/>
                  </a:moveTo>
                  <a:cubicBezTo>
                    <a:pt x="2937" y="1"/>
                    <a:pt x="1" y="2937"/>
                    <a:pt x="1" y="6525"/>
                  </a:cubicBezTo>
                  <a:lnTo>
                    <a:pt x="1" y="13049"/>
                  </a:lnTo>
                  <a:lnTo>
                    <a:pt x="13049" y="13049"/>
                  </a:lnTo>
                  <a:lnTo>
                    <a:pt x="13049" y="6525"/>
                  </a:lnTo>
                  <a:cubicBezTo>
                    <a:pt x="13049" y="2937"/>
                    <a:pt x="10113" y="1"/>
                    <a:pt x="6525" y="1"/>
                  </a:cubicBezTo>
                  <a:close/>
                </a:path>
              </a:pathLst>
            </a:custGeom>
            <a:solidFill>
              <a:srgbClr val="8E7C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6655301" y="1708323"/>
              <a:ext cx="203173" cy="253962"/>
            </a:xfrm>
            <a:custGeom>
              <a:avLst/>
              <a:gdLst/>
              <a:ahLst/>
              <a:cxnLst/>
              <a:rect l="l" t="t" r="r" b="b"/>
              <a:pathLst>
                <a:path w="13049" h="16311" extrusionOk="0">
                  <a:moveTo>
                    <a:pt x="3263" y="1"/>
                  </a:moveTo>
                  <a:lnTo>
                    <a:pt x="1" y="3263"/>
                  </a:lnTo>
                  <a:lnTo>
                    <a:pt x="1" y="9787"/>
                  </a:lnTo>
                  <a:cubicBezTo>
                    <a:pt x="1" y="13375"/>
                    <a:pt x="2937" y="16311"/>
                    <a:pt x="6525" y="16311"/>
                  </a:cubicBezTo>
                  <a:cubicBezTo>
                    <a:pt x="10113" y="16311"/>
                    <a:pt x="13049" y="13375"/>
                    <a:pt x="13049" y="9787"/>
                  </a:cubicBezTo>
                  <a:lnTo>
                    <a:pt x="13049" y="3263"/>
                  </a:lnTo>
                  <a:lnTo>
                    <a:pt x="11124" y="3263"/>
                  </a:lnTo>
                  <a:cubicBezTo>
                    <a:pt x="8188" y="3263"/>
                    <a:pt x="5350" y="2088"/>
                    <a:pt x="3263" y="1"/>
                  </a:cubicBezTo>
                  <a:close/>
                </a:path>
              </a:pathLst>
            </a:custGeom>
            <a:solidFill>
              <a:srgbClr val="EAD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5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840" name="Google Shape;840;p35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DA5E6A-C306-E013-5D6B-E1114716EC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2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2"/>
          <p:cNvSpPr txBox="1">
            <a:spLocks noGrp="1"/>
          </p:cNvSpPr>
          <p:nvPr>
            <p:ph type="title"/>
          </p:nvPr>
        </p:nvSpPr>
        <p:spPr>
          <a:xfrm>
            <a:off x="4939699" y="1288261"/>
            <a:ext cx="2068319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VỀ ỨNG DỤNG</a:t>
            </a:r>
            <a:endParaRPr/>
          </a:p>
        </p:txBody>
      </p:sp>
      <p:sp>
        <p:nvSpPr>
          <p:cNvPr id="741" name="Google Shape;741;p32"/>
          <p:cNvSpPr txBox="1">
            <a:spLocks noGrp="1"/>
          </p:cNvSpPr>
          <p:nvPr>
            <p:ph type="body" idx="1"/>
          </p:nvPr>
        </p:nvSpPr>
        <p:spPr>
          <a:xfrm>
            <a:off x="4939699" y="2182538"/>
            <a:ext cx="2068319" cy="18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err="1"/>
              <a:t>Trackr</a:t>
            </a:r>
            <a:r>
              <a:rPr lang="en-US"/>
              <a:t>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 </a:t>
            </a:r>
            <a:r>
              <a:rPr lang="en-US" err="1"/>
              <a:t>Tại</a:t>
            </a:r>
            <a:r>
              <a:rPr lang="en-US"/>
              <a:t> </a:t>
            </a:r>
            <a:r>
              <a:rPr lang="en-US" err="1"/>
              <a:t>sao</a:t>
            </a:r>
            <a:r>
              <a:rPr lang="en-US"/>
              <a:t>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ứng</a:t>
            </a:r>
            <a:r>
              <a:rPr lang="en-US"/>
              <a:t> </a:t>
            </a:r>
            <a:r>
              <a:rPr lang="en-US" err="1"/>
              <a:t>dụng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làm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err="1"/>
              <a:t>Các</a:t>
            </a:r>
            <a:r>
              <a:rPr lang="en-US"/>
              <a:t> </a:t>
            </a:r>
            <a:r>
              <a:rPr lang="en-US" err="1"/>
              <a:t>tính</a:t>
            </a:r>
            <a:r>
              <a:rPr lang="en-US"/>
              <a:t> </a:t>
            </a:r>
            <a:r>
              <a:rPr lang="en-US" err="1"/>
              <a:t>năng</a:t>
            </a:r>
            <a:r>
              <a:rPr lang="en-US"/>
              <a:t> </a:t>
            </a:r>
            <a:r>
              <a:rPr lang="en-US" err="1"/>
              <a:t>cốt</a:t>
            </a:r>
            <a:r>
              <a:rPr lang="en-US"/>
              <a:t> </a:t>
            </a:r>
            <a:r>
              <a:rPr lang="en-US" err="1"/>
              <a:t>lõi</a:t>
            </a:r>
            <a:r>
              <a:rPr lang="en-US"/>
              <a:t> </a:t>
            </a:r>
            <a:r>
              <a:rPr lang="en-US" err="1"/>
              <a:t>của</a:t>
            </a:r>
            <a:r>
              <a:rPr lang="en-US"/>
              <a:t> app </a:t>
            </a:r>
            <a:r>
              <a:rPr lang="en-US" err="1"/>
              <a:t>là</a:t>
            </a:r>
            <a:r>
              <a:rPr lang="en-US"/>
              <a:t> </a:t>
            </a:r>
            <a:r>
              <a:rPr lang="en-US" err="1"/>
              <a:t>gì</a:t>
            </a:r>
            <a:r>
              <a:rPr lang="en-US"/>
              <a:t>?</a:t>
            </a:r>
            <a:endParaRPr/>
          </a:p>
        </p:txBody>
      </p:sp>
      <p:sp>
        <p:nvSpPr>
          <p:cNvPr id="746" name="Google Shape;746;p32"/>
          <p:cNvSpPr txBox="1"/>
          <p:nvPr/>
        </p:nvSpPr>
        <p:spPr>
          <a:xfrm>
            <a:off x="1433900" y="3791288"/>
            <a:ext cx="2317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EB7373"/>
                </a:solidFill>
                <a:latin typeface="Oswald"/>
                <a:ea typeface="Oswald"/>
                <a:cs typeface="Oswald"/>
                <a:sym typeface="Oswald"/>
              </a:rPr>
              <a:t>Trackr</a:t>
            </a:r>
            <a:endParaRPr sz="3200">
              <a:solidFill>
                <a:srgbClr val="EB737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47" name="Google Shape;747;p32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748" name="Google Shape;748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32"/>
          <p:cNvGrpSpPr/>
          <p:nvPr/>
        </p:nvGrpSpPr>
        <p:grpSpPr>
          <a:xfrm rot="10800000" flipH="1">
            <a:off x="0" y="-4"/>
            <a:ext cx="1022509" cy="572747"/>
            <a:chOff x="-77" y="3784091"/>
            <a:chExt cx="2423582" cy="1357541"/>
          </a:xfrm>
        </p:grpSpPr>
        <p:sp>
          <p:nvSpPr>
            <p:cNvPr id="754" name="Google Shape;754;p32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symbol, graphics, circle, logo&#10;&#10;Description automatically generated">
            <a:extLst>
              <a:ext uri="{FF2B5EF4-FFF2-40B4-BE49-F238E27FC236}">
                <a16:creationId xmlns:a16="http://schemas.microsoft.com/office/drawing/2014/main" id="{7A71C172-BF99-F7BD-3F22-9096947E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399" y="1288261"/>
            <a:ext cx="2210203" cy="2210203"/>
          </a:xfrm>
          <a:prstGeom prst="roundRect">
            <a:avLst>
              <a:gd name="adj" fmla="val 16667"/>
            </a:avLst>
          </a:prstGeom>
          <a:ln w="38100">
            <a:solidFill>
              <a:schemeClr val="tx1"/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C1F12A-C603-AE99-EB9B-54DC59EE2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49"/>
          <p:cNvSpPr txBox="1">
            <a:spLocks noGrp="1"/>
          </p:cNvSpPr>
          <p:nvPr>
            <p:ph type="subTitle" idx="1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WinForms</a:t>
            </a:r>
            <a:endParaRPr/>
          </a:p>
        </p:txBody>
      </p:sp>
      <p:sp>
        <p:nvSpPr>
          <p:cNvPr id="1236" name="Google Shape;1236;p49"/>
          <p:cNvSpPr txBox="1">
            <a:spLocks noGrp="1"/>
          </p:cNvSpPr>
          <p:nvPr>
            <p:ph type="subTitle" idx="7"/>
          </p:nvPr>
        </p:nvSpPr>
        <p:spPr>
          <a:xfrm>
            <a:off x="5600032" y="1618793"/>
            <a:ext cx="16824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ASP.NET Core</a:t>
            </a:r>
            <a:endParaRPr/>
          </a:p>
        </p:txBody>
      </p:sp>
      <p:sp>
        <p:nvSpPr>
          <p:cNvPr id="1237" name="Google Shape;1237;p49"/>
          <p:cNvSpPr txBox="1">
            <a:spLocks noGrp="1"/>
          </p:cNvSpPr>
          <p:nvPr>
            <p:ph type="subTitle" idx="2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Xây dựng UI cho ứng dụng ở phía client</a:t>
            </a:r>
            <a:endParaRPr/>
          </a:p>
        </p:txBody>
      </p:sp>
      <p:sp>
        <p:nvSpPr>
          <p:cNvPr id="1238" name="Google Shape;1238;p49"/>
          <p:cNvSpPr txBox="1">
            <a:spLocks noGrp="1"/>
          </p:cNvSpPr>
          <p:nvPr>
            <p:ph type="subTitle" idx="3"/>
          </p:nvPr>
        </p:nvSpPr>
        <p:spPr>
          <a:xfrm>
            <a:off x="1171574" y="2942429"/>
            <a:ext cx="2353419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RESTful API HTTP method</a:t>
            </a:r>
            <a:endParaRPr/>
          </a:p>
        </p:txBody>
      </p:sp>
      <p:sp>
        <p:nvSpPr>
          <p:cNvPr id="1239" name="Google Shape;1239;p49"/>
          <p:cNvSpPr txBox="1">
            <a:spLocks noGrp="1"/>
          </p:cNvSpPr>
          <p:nvPr>
            <p:ph type="subTitle" idx="4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Phương thức trung gian chính để giao tiếp giữa client và server</a:t>
            </a:r>
            <a:endParaRPr/>
          </a:p>
        </p:txBody>
      </p:sp>
      <p:sp>
        <p:nvSpPr>
          <p:cNvPr id="1240" name="Google Shape;1240;p49"/>
          <p:cNvSpPr txBox="1">
            <a:spLocks noGrp="1"/>
          </p:cNvSpPr>
          <p:nvPr>
            <p:ph type="subTitle" idx="5"/>
          </p:nvPr>
        </p:nvSpPr>
        <p:spPr>
          <a:xfrm>
            <a:off x="5462029" y="2936266"/>
            <a:ext cx="2460668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Azure Services</a:t>
            </a:r>
            <a:endParaRPr/>
          </a:p>
        </p:txBody>
      </p:sp>
      <p:sp>
        <p:nvSpPr>
          <p:cNvPr id="1241" name="Google Shape;1241;p49"/>
          <p:cNvSpPr txBox="1">
            <a:spLocks noGrp="1"/>
          </p:cNvSpPr>
          <p:nvPr>
            <p:ph type="subTitle" idx="6"/>
          </p:nvPr>
        </p:nvSpPr>
        <p:spPr>
          <a:xfrm>
            <a:off x="5476130" y="3234514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Cung cấp các dịch vụ để deploy server và database lưu dữ liệu</a:t>
            </a:r>
            <a:endParaRPr/>
          </a:p>
        </p:txBody>
      </p:sp>
      <p:sp>
        <p:nvSpPr>
          <p:cNvPr id="1242" name="Google Shape;1242;p49"/>
          <p:cNvSpPr txBox="1">
            <a:spLocks noGrp="1"/>
          </p:cNvSpPr>
          <p:nvPr>
            <p:ph type="subTitle" idx="8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Viết API, xử lý request và tương tác trực tiếp với dữ liệu ở phía server</a:t>
            </a:r>
            <a:endParaRPr/>
          </a:p>
        </p:txBody>
      </p:sp>
      <p:sp>
        <p:nvSpPr>
          <p:cNvPr id="1243" name="Google Shape;1243;p4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CÁC CÔNG NGHỆ SỬ DỤNG</a:t>
            </a:r>
            <a:endParaRPr/>
          </a:p>
        </p:txBody>
      </p:sp>
      <p:sp>
        <p:nvSpPr>
          <p:cNvPr id="1244" name="Google Shape;1244;p49"/>
          <p:cNvSpPr/>
          <p:nvPr/>
        </p:nvSpPr>
        <p:spPr>
          <a:xfrm>
            <a:off x="3672333" y="1611267"/>
            <a:ext cx="406871" cy="4047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49"/>
          <p:cNvSpPr/>
          <p:nvPr/>
        </p:nvSpPr>
        <p:spPr>
          <a:xfrm>
            <a:off x="3673922" y="2935449"/>
            <a:ext cx="403694" cy="403659"/>
          </a:xfrm>
          <a:custGeom>
            <a:avLst/>
            <a:gdLst/>
            <a:ahLst/>
            <a:cxnLst/>
            <a:rect l="l" t="t" r="r" b="b"/>
            <a:pathLst>
              <a:path w="11816" h="11815" extrusionOk="0">
                <a:moveTo>
                  <a:pt x="6207" y="693"/>
                </a:moveTo>
                <a:cubicBezTo>
                  <a:pt x="7877" y="819"/>
                  <a:pt x="9326" y="1670"/>
                  <a:pt x="10208" y="2993"/>
                </a:cubicBezTo>
                <a:lnTo>
                  <a:pt x="6207" y="5293"/>
                </a:lnTo>
                <a:lnTo>
                  <a:pt x="6207" y="693"/>
                </a:lnTo>
                <a:close/>
                <a:moveTo>
                  <a:pt x="10555" y="3623"/>
                </a:moveTo>
                <a:cubicBezTo>
                  <a:pt x="10901" y="4316"/>
                  <a:pt x="11090" y="5104"/>
                  <a:pt x="11090" y="5923"/>
                </a:cubicBezTo>
                <a:cubicBezTo>
                  <a:pt x="11090" y="7026"/>
                  <a:pt x="10744" y="8097"/>
                  <a:pt x="10114" y="8979"/>
                </a:cubicBezTo>
                <a:lnTo>
                  <a:pt x="6491" y="5986"/>
                </a:lnTo>
                <a:lnTo>
                  <a:pt x="10555" y="3623"/>
                </a:lnTo>
                <a:close/>
                <a:moveTo>
                  <a:pt x="5546" y="693"/>
                </a:moveTo>
                <a:lnTo>
                  <a:pt x="5546" y="5892"/>
                </a:lnTo>
                <a:cubicBezTo>
                  <a:pt x="5546" y="6018"/>
                  <a:pt x="5577" y="6081"/>
                  <a:pt x="5672" y="6175"/>
                </a:cubicBezTo>
                <a:lnTo>
                  <a:pt x="9673" y="9483"/>
                </a:lnTo>
                <a:cubicBezTo>
                  <a:pt x="8728" y="10491"/>
                  <a:pt x="7373" y="11121"/>
                  <a:pt x="5892" y="11121"/>
                </a:cubicBezTo>
                <a:cubicBezTo>
                  <a:pt x="3025" y="11121"/>
                  <a:pt x="662" y="8822"/>
                  <a:pt x="662" y="5892"/>
                </a:cubicBezTo>
                <a:cubicBezTo>
                  <a:pt x="662" y="3151"/>
                  <a:pt x="2836" y="851"/>
                  <a:pt x="5546" y="693"/>
                </a:cubicBezTo>
                <a:close/>
                <a:moveTo>
                  <a:pt x="5892" y="0"/>
                </a:moveTo>
                <a:cubicBezTo>
                  <a:pt x="2647" y="0"/>
                  <a:pt x="1" y="2615"/>
                  <a:pt x="1" y="5892"/>
                </a:cubicBezTo>
                <a:cubicBezTo>
                  <a:pt x="1" y="9168"/>
                  <a:pt x="2647" y="11814"/>
                  <a:pt x="5892" y="11814"/>
                </a:cubicBezTo>
                <a:cubicBezTo>
                  <a:pt x="9169" y="11814"/>
                  <a:pt x="11815" y="9168"/>
                  <a:pt x="11815" y="5892"/>
                </a:cubicBezTo>
                <a:cubicBezTo>
                  <a:pt x="11815" y="2678"/>
                  <a:pt x="9137" y="0"/>
                  <a:pt x="589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9"/>
          <p:cNvSpPr/>
          <p:nvPr/>
        </p:nvSpPr>
        <p:spPr>
          <a:xfrm>
            <a:off x="5058199" y="2935449"/>
            <a:ext cx="410151" cy="403659"/>
          </a:xfrm>
          <a:custGeom>
            <a:avLst/>
            <a:gdLst/>
            <a:ahLst/>
            <a:cxnLst/>
            <a:rect l="l" t="t" r="r" b="b"/>
            <a:pathLst>
              <a:path w="12005" h="11815" extrusionOk="0">
                <a:moveTo>
                  <a:pt x="6003" y="693"/>
                </a:moveTo>
                <a:cubicBezTo>
                  <a:pt x="6089" y="693"/>
                  <a:pt x="6176" y="725"/>
                  <a:pt x="6239" y="788"/>
                </a:cubicBezTo>
                <a:lnTo>
                  <a:pt x="8444" y="2993"/>
                </a:lnTo>
                <a:lnTo>
                  <a:pt x="7972" y="3466"/>
                </a:lnTo>
                <a:lnTo>
                  <a:pt x="7751" y="3214"/>
                </a:lnTo>
                <a:cubicBezTo>
                  <a:pt x="7562" y="3025"/>
                  <a:pt x="7279" y="2899"/>
                  <a:pt x="6995" y="2899"/>
                </a:cubicBezTo>
                <a:cubicBezTo>
                  <a:pt x="6711" y="2899"/>
                  <a:pt x="6459" y="3025"/>
                  <a:pt x="6239" y="3214"/>
                </a:cubicBezTo>
                <a:cubicBezTo>
                  <a:pt x="5861" y="3623"/>
                  <a:pt x="5861" y="4285"/>
                  <a:pt x="6239" y="4663"/>
                </a:cubicBezTo>
                <a:lnTo>
                  <a:pt x="6491" y="4915"/>
                </a:lnTo>
                <a:lnTo>
                  <a:pt x="6018" y="5388"/>
                </a:lnTo>
                <a:lnTo>
                  <a:pt x="5262" y="4631"/>
                </a:lnTo>
                <a:cubicBezTo>
                  <a:pt x="5199" y="4568"/>
                  <a:pt x="5113" y="4537"/>
                  <a:pt x="5026" y="4537"/>
                </a:cubicBezTo>
                <a:cubicBezTo>
                  <a:pt x="4939" y="4537"/>
                  <a:pt x="4853" y="4568"/>
                  <a:pt x="4790" y="4631"/>
                </a:cubicBezTo>
                <a:lnTo>
                  <a:pt x="4317" y="5104"/>
                </a:lnTo>
                <a:cubicBezTo>
                  <a:pt x="4254" y="5167"/>
                  <a:pt x="4167" y="5198"/>
                  <a:pt x="4081" y="5198"/>
                </a:cubicBezTo>
                <a:cubicBezTo>
                  <a:pt x="3994" y="5198"/>
                  <a:pt x="3907" y="5167"/>
                  <a:pt x="3844" y="5104"/>
                </a:cubicBezTo>
                <a:cubicBezTo>
                  <a:pt x="3718" y="4978"/>
                  <a:pt x="3718" y="4757"/>
                  <a:pt x="3844" y="4631"/>
                </a:cubicBezTo>
                <a:lnTo>
                  <a:pt x="4317" y="4159"/>
                </a:lnTo>
                <a:cubicBezTo>
                  <a:pt x="4443" y="4033"/>
                  <a:pt x="4443" y="3812"/>
                  <a:pt x="4317" y="3686"/>
                </a:cubicBezTo>
                <a:lnTo>
                  <a:pt x="3624" y="2993"/>
                </a:lnTo>
                <a:lnTo>
                  <a:pt x="5766" y="788"/>
                </a:lnTo>
                <a:cubicBezTo>
                  <a:pt x="5829" y="725"/>
                  <a:pt x="5916" y="693"/>
                  <a:pt x="6003" y="693"/>
                </a:cubicBezTo>
                <a:close/>
                <a:moveTo>
                  <a:pt x="3088" y="3466"/>
                </a:moveTo>
                <a:lnTo>
                  <a:pt x="3561" y="3938"/>
                </a:lnTo>
                <a:lnTo>
                  <a:pt x="3340" y="4159"/>
                </a:lnTo>
                <a:cubicBezTo>
                  <a:pt x="2931" y="4568"/>
                  <a:pt x="2931" y="5230"/>
                  <a:pt x="3340" y="5608"/>
                </a:cubicBezTo>
                <a:cubicBezTo>
                  <a:pt x="3529" y="5813"/>
                  <a:pt x="3797" y="5915"/>
                  <a:pt x="4065" y="5915"/>
                </a:cubicBezTo>
                <a:cubicBezTo>
                  <a:pt x="4333" y="5915"/>
                  <a:pt x="4601" y="5813"/>
                  <a:pt x="4790" y="5608"/>
                </a:cubicBezTo>
                <a:lnTo>
                  <a:pt x="5042" y="5388"/>
                </a:lnTo>
                <a:lnTo>
                  <a:pt x="5514" y="5860"/>
                </a:lnTo>
                <a:lnTo>
                  <a:pt x="4758" y="6616"/>
                </a:lnTo>
                <a:cubicBezTo>
                  <a:pt x="4632" y="6711"/>
                  <a:pt x="4632" y="6963"/>
                  <a:pt x="4758" y="7089"/>
                </a:cubicBezTo>
                <a:lnTo>
                  <a:pt x="5231" y="7561"/>
                </a:lnTo>
                <a:cubicBezTo>
                  <a:pt x="5357" y="7656"/>
                  <a:pt x="5357" y="7908"/>
                  <a:pt x="5231" y="8002"/>
                </a:cubicBezTo>
                <a:cubicBezTo>
                  <a:pt x="5168" y="8065"/>
                  <a:pt x="5081" y="8097"/>
                  <a:pt x="4994" y="8097"/>
                </a:cubicBezTo>
                <a:cubicBezTo>
                  <a:pt x="4908" y="8097"/>
                  <a:pt x="4821" y="8065"/>
                  <a:pt x="4758" y="8002"/>
                </a:cubicBezTo>
                <a:lnTo>
                  <a:pt x="4286" y="7561"/>
                </a:lnTo>
                <a:cubicBezTo>
                  <a:pt x="4223" y="7498"/>
                  <a:pt x="4136" y="7467"/>
                  <a:pt x="4049" y="7467"/>
                </a:cubicBezTo>
                <a:cubicBezTo>
                  <a:pt x="3963" y="7467"/>
                  <a:pt x="3876" y="7498"/>
                  <a:pt x="3813" y="7561"/>
                </a:cubicBezTo>
                <a:lnTo>
                  <a:pt x="3088" y="8254"/>
                </a:lnTo>
                <a:lnTo>
                  <a:pt x="883" y="6049"/>
                </a:lnTo>
                <a:cubicBezTo>
                  <a:pt x="789" y="6018"/>
                  <a:pt x="789" y="5829"/>
                  <a:pt x="883" y="5671"/>
                </a:cubicBezTo>
                <a:lnTo>
                  <a:pt x="3088" y="3466"/>
                </a:lnTo>
                <a:close/>
                <a:moveTo>
                  <a:pt x="8917" y="3529"/>
                </a:moveTo>
                <a:lnTo>
                  <a:pt x="11122" y="5671"/>
                </a:lnTo>
                <a:cubicBezTo>
                  <a:pt x="11248" y="5766"/>
                  <a:pt x="11248" y="6018"/>
                  <a:pt x="11122" y="6144"/>
                </a:cubicBezTo>
                <a:lnTo>
                  <a:pt x="8917" y="8349"/>
                </a:lnTo>
                <a:lnTo>
                  <a:pt x="8444" y="7876"/>
                </a:lnTo>
                <a:lnTo>
                  <a:pt x="8696" y="7624"/>
                </a:lnTo>
                <a:cubicBezTo>
                  <a:pt x="9074" y="7246"/>
                  <a:pt x="9074" y="6553"/>
                  <a:pt x="8696" y="6175"/>
                </a:cubicBezTo>
                <a:cubicBezTo>
                  <a:pt x="8491" y="5970"/>
                  <a:pt x="8224" y="5868"/>
                  <a:pt x="7956" y="5868"/>
                </a:cubicBezTo>
                <a:cubicBezTo>
                  <a:pt x="7688" y="5868"/>
                  <a:pt x="7420" y="5970"/>
                  <a:pt x="7216" y="6175"/>
                </a:cubicBezTo>
                <a:lnTo>
                  <a:pt x="6995" y="6396"/>
                </a:lnTo>
                <a:lnTo>
                  <a:pt x="6522" y="5923"/>
                </a:lnTo>
                <a:lnTo>
                  <a:pt x="7279" y="5198"/>
                </a:lnTo>
                <a:cubicBezTo>
                  <a:pt x="7373" y="5072"/>
                  <a:pt x="7373" y="4820"/>
                  <a:pt x="7279" y="4726"/>
                </a:cubicBezTo>
                <a:lnTo>
                  <a:pt x="6806" y="4222"/>
                </a:lnTo>
                <a:cubicBezTo>
                  <a:pt x="6680" y="4127"/>
                  <a:pt x="6680" y="3875"/>
                  <a:pt x="6806" y="3749"/>
                </a:cubicBezTo>
                <a:cubicBezTo>
                  <a:pt x="6869" y="3686"/>
                  <a:pt x="6963" y="3655"/>
                  <a:pt x="7026" y="3655"/>
                </a:cubicBezTo>
                <a:cubicBezTo>
                  <a:pt x="7121" y="3655"/>
                  <a:pt x="7216" y="3686"/>
                  <a:pt x="7279" y="3749"/>
                </a:cubicBezTo>
                <a:lnTo>
                  <a:pt x="7751" y="4222"/>
                </a:lnTo>
                <a:cubicBezTo>
                  <a:pt x="7798" y="4285"/>
                  <a:pt x="7885" y="4316"/>
                  <a:pt x="7976" y="4316"/>
                </a:cubicBezTo>
                <a:cubicBezTo>
                  <a:pt x="8066" y="4316"/>
                  <a:pt x="8161" y="4285"/>
                  <a:pt x="8224" y="4222"/>
                </a:cubicBezTo>
                <a:lnTo>
                  <a:pt x="8917" y="3529"/>
                </a:lnTo>
                <a:close/>
                <a:moveTo>
                  <a:pt x="5987" y="6396"/>
                </a:moveTo>
                <a:lnTo>
                  <a:pt x="6711" y="7152"/>
                </a:lnTo>
                <a:cubicBezTo>
                  <a:pt x="6774" y="7215"/>
                  <a:pt x="6869" y="7246"/>
                  <a:pt x="6960" y="7246"/>
                </a:cubicBezTo>
                <a:cubicBezTo>
                  <a:pt x="7050" y="7246"/>
                  <a:pt x="7137" y="7215"/>
                  <a:pt x="7184" y="7152"/>
                </a:cubicBezTo>
                <a:lnTo>
                  <a:pt x="7657" y="6679"/>
                </a:lnTo>
                <a:cubicBezTo>
                  <a:pt x="7720" y="6616"/>
                  <a:pt x="7814" y="6585"/>
                  <a:pt x="7905" y="6585"/>
                </a:cubicBezTo>
                <a:cubicBezTo>
                  <a:pt x="7995" y="6585"/>
                  <a:pt x="8082" y="6616"/>
                  <a:pt x="8129" y="6679"/>
                </a:cubicBezTo>
                <a:cubicBezTo>
                  <a:pt x="8255" y="6805"/>
                  <a:pt x="8255" y="7026"/>
                  <a:pt x="8129" y="7152"/>
                </a:cubicBezTo>
                <a:lnTo>
                  <a:pt x="7657" y="7624"/>
                </a:lnTo>
                <a:cubicBezTo>
                  <a:pt x="7562" y="7750"/>
                  <a:pt x="7562" y="7971"/>
                  <a:pt x="7657" y="8097"/>
                </a:cubicBezTo>
                <a:lnTo>
                  <a:pt x="8381" y="8822"/>
                </a:lnTo>
                <a:lnTo>
                  <a:pt x="6239" y="11027"/>
                </a:lnTo>
                <a:cubicBezTo>
                  <a:pt x="6192" y="11074"/>
                  <a:pt x="6105" y="11098"/>
                  <a:pt x="6014" y="11098"/>
                </a:cubicBezTo>
                <a:cubicBezTo>
                  <a:pt x="5924" y="11098"/>
                  <a:pt x="5829" y="11074"/>
                  <a:pt x="5766" y="11027"/>
                </a:cubicBezTo>
                <a:lnTo>
                  <a:pt x="3561" y="8822"/>
                </a:lnTo>
                <a:lnTo>
                  <a:pt x="4034" y="8349"/>
                </a:lnTo>
                <a:lnTo>
                  <a:pt x="4286" y="8570"/>
                </a:lnTo>
                <a:cubicBezTo>
                  <a:pt x="4475" y="8774"/>
                  <a:pt x="4742" y="8877"/>
                  <a:pt x="5010" y="8877"/>
                </a:cubicBezTo>
                <a:cubicBezTo>
                  <a:pt x="5278" y="8877"/>
                  <a:pt x="5546" y="8774"/>
                  <a:pt x="5735" y="8570"/>
                </a:cubicBezTo>
                <a:cubicBezTo>
                  <a:pt x="6144" y="8191"/>
                  <a:pt x="6144" y="7498"/>
                  <a:pt x="5735" y="7120"/>
                </a:cubicBezTo>
                <a:lnTo>
                  <a:pt x="5514" y="6868"/>
                </a:lnTo>
                <a:lnTo>
                  <a:pt x="5987" y="6396"/>
                </a:lnTo>
                <a:close/>
                <a:moveTo>
                  <a:pt x="5999" y="0"/>
                </a:moveTo>
                <a:cubicBezTo>
                  <a:pt x="5735" y="0"/>
                  <a:pt x="5467" y="95"/>
                  <a:pt x="5262" y="284"/>
                </a:cubicBezTo>
                <a:lnTo>
                  <a:pt x="379" y="5167"/>
                </a:lnTo>
                <a:cubicBezTo>
                  <a:pt x="1" y="5577"/>
                  <a:pt x="1" y="6238"/>
                  <a:pt x="379" y="6648"/>
                </a:cubicBezTo>
                <a:lnTo>
                  <a:pt x="5262" y="11531"/>
                </a:lnTo>
                <a:cubicBezTo>
                  <a:pt x="5467" y="11720"/>
                  <a:pt x="5735" y="11814"/>
                  <a:pt x="5999" y="11814"/>
                </a:cubicBezTo>
                <a:cubicBezTo>
                  <a:pt x="6262" y="11814"/>
                  <a:pt x="6522" y="11720"/>
                  <a:pt x="6711" y="11531"/>
                </a:cubicBezTo>
                <a:lnTo>
                  <a:pt x="11595" y="6648"/>
                </a:lnTo>
                <a:cubicBezTo>
                  <a:pt x="12004" y="6238"/>
                  <a:pt x="12004" y="5577"/>
                  <a:pt x="11595" y="5167"/>
                </a:cubicBezTo>
                <a:lnTo>
                  <a:pt x="6711" y="284"/>
                </a:lnTo>
                <a:cubicBezTo>
                  <a:pt x="6522" y="95"/>
                  <a:pt x="6262" y="0"/>
                  <a:pt x="599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7" name="Google Shape;1247;p49"/>
          <p:cNvGrpSpPr/>
          <p:nvPr/>
        </p:nvGrpSpPr>
        <p:grpSpPr>
          <a:xfrm>
            <a:off x="5064520" y="1614901"/>
            <a:ext cx="397509" cy="397484"/>
            <a:chOff x="-1700225" y="2768875"/>
            <a:chExt cx="291450" cy="292225"/>
          </a:xfrm>
        </p:grpSpPr>
        <p:sp>
          <p:nvSpPr>
            <p:cNvPr id="1248" name="Google Shape;1248;p49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2CD3A2-3CDE-A4E8-54DF-7D7D81F9E6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99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54"/>
          <p:cNvSpPr txBox="1">
            <a:spLocks noGrp="1"/>
          </p:cNvSpPr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02</a:t>
            </a:r>
            <a:endParaRPr>
              <a:solidFill>
                <a:srgbClr val="EB7373"/>
              </a:solidFill>
            </a:endParaRPr>
          </a:p>
        </p:txBody>
      </p:sp>
      <p:sp>
        <p:nvSpPr>
          <p:cNvPr id="1344" name="Google Shape;1344;p54"/>
          <p:cNvSpPr txBox="1">
            <a:spLocks noGrp="1"/>
          </p:cNvSpPr>
          <p:nvPr>
            <p:ph type="title" idx="2"/>
          </p:nvPr>
        </p:nvSpPr>
        <p:spPr>
          <a:xfrm>
            <a:off x="3216900" y="2744525"/>
            <a:ext cx="1599000" cy="8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B7373"/>
                </a:solidFill>
              </a:rPr>
              <a:t>THIẾT KẾ HỆ THỐNG</a:t>
            </a:r>
            <a:endParaRPr>
              <a:solidFill>
                <a:srgbClr val="EB7373"/>
              </a:solidFill>
            </a:endParaRPr>
          </a:p>
        </p:txBody>
      </p:sp>
      <p:grpSp>
        <p:nvGrpSpPr>
          <p:cNvPr id="1345" name="Google Shape;1345;p54"/>
          <p:cNvGrpSpPr/>
          <p:nvPr/>
        </p:nvGrpSpPr>
        <p:grpSpPr>
          <a:xfrm>
            <a:off x="6275090" y="1382992"/>
            <a:ext cx="2377521" cy="2377521"/>
            <a:chOff x="6275090" y="1382992"/>
            <a:chExt cx="2377521" cy="2377521"/>
          </a:xfrm>
        </p:grpSpPr>
        <p:sp>
          <p:nvSpPr>
            <p:cNvPr id="1346" name="Google Shape;1346;p54"/>
            <p:cNvSpPr/>
            <p:nvPr/>
          </p:nvSpPr>
          <p:spPr>
            <a:xfrm>
              <a:off x="6275090" y="1382992"/>
              <a:ext cx="1862394" cy="2139770"/>
            </a:xfrm>
            <a:custGeom>
              <a:avLst/>
              <a:gdLst/>
              <a:ahLst/>
              <a:cxnLst/>
              <a:rect l="l" t="t" r="r" b="b"/>
              <a:pathLst>
                <a:path w="153315" h="176149" extrusionOk="0">
                  <a:moveTo>
                    <a:pt x="1" y="1"/>
                  </a:moveTo>
                  <a:lnTo>
                    <a:pt x="1" y="176148"/>
                  </a:lnTo>
                  <a:lnTo>
                    <a:pt x="153314" y="176148"/>
                  </a:lnTo>
                  <a:lnTo>
                    <a:pt x="153314" y="22835"/>
                  </a:lnTo>
                  <a:lnTo>
                    <a:pt x="1304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7860096" y="1382992"/>
              <a:ext cx="277388" cy="277388"/>
            </a:xfrm>
            <a:custGeom>
              <a:avLst/>
              <a:gdLst/>
              <a:ahLst/>
              <a:cxnLst/>
              <a:rect l="l" t="t" r="r" b="b"/>
              <a:pathLst>
                <a:path w="22835" h="22835" extrusionOk="0">
                  <a:moveTo>
                    <a:pt x="0" y="1"/>
                  </a:moveTo>
                  <a:lnTo>
                    <a:pt x="0" y="22835"/>
                  </a:lnTo>
                  <a:lnTo>
                    <a:pt x="22834" y="228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6631716" y="1977369"/>
              <a:ext cx="1228392" cy="1228392"/>
            </a:xfrm>
            <a:custGeom>
              <a:avLst/>
              <a:gdLst/>
              <a:ahLst/>
              <a:cxnLst/>
              <a:rect l="l" t="t" r="r" b="b"/>
              <a:pathLst>
                <a:path w="101123" h="101123" extrusionOk="0">
                  <a:moveTo>
                    <a:pt x="78289" y="55455"/>
                  </a:moveTo>
                  <a:lnTo>
                    <a:pt x="78289" y="78288"/>
                  </a:lnTo>
                  <a:lnTo>
                    <a:pt x="55455" y="78288"/>
                  </a:lnTo>
                  <a:lnTo>
                    <a:pt x="78289" y="55455"/>
                  </a:lnTo>
                  <a:close/>
                  <a:moveTo>
                    <a:pt x="101122" y="1"/>
                  </a:moveTo>
                  <a:lnTo>
                    <a:pt x="1" y="101122"/>
                  </a:lnTo>
                  <a:lnTo>
                    <a:pt x="101122" y="101122"/>
                  </a:lnTo>
                  <a:lnTo>
                    <a:pt x="101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7622345" y="2730246"/>
              <a:ext cx="1030266" cy="1030266"/>
            </a:xfrm>
            <a:custGeom>
              <a:avLst/>
              <a:gdLst/>
              <a:ahLst/>
              <a:cxnLst/>
              <a:rect l="l" t="t" r="r" b="b"/>
              <a:pathLst>
                <a:path w="84813" h="84813" extrusionOk="0">
                  <a:moveTo>
                    <a:pt x="42406" y="1"/>
                  </a:moveTo>
                  <a:cubicBezTo>
                    <a:pt x="41167" y="1"/>
                    <a:pt x="39927" y="66"/>
                    <a:pt x="38688" y="196"/>
                  </a:cubicBezTo>
                  <a:lnTo>
                    <a:pt x="36763" y="7014"/>
                  </a:lnTo>
                  <a:cubicBezTo>
                    <a:pt x="34284" y="7405"/>
                    <a:pt x="31870" y="8058"/>
                    <a:pt x="29554" y="8938"/>
                  </a:cubicBezTo>
                  <a:lnTo>
                    <a:pt x="24531" y="4013"/>
                  </a:lnTo>
                  <a:cubicBezTo>
                    <a:pt x="22247" y="5057"/>
                    <a:pt x="20094" y="6296"/>
                    <a:pt x="18072" y="7699"/>
                  </a:cubicBezTo>
                  <a:lnTo>
                    <a:pt x="19833" y="14549"/>
                  </a:lnTo>
                  <a:cubicBezTo>
                    <a:pt x="17876" y="16115"/>
                    <a:pt x="16115" y="17876"/>
                    <a:pt x="14549" y="19833"/>
                  </a:cubicBezTo>
                  <a:lnTo>
                    <a:pt x="7699" y="18072"/>
                  </a:lnTo>
                  <a:cubicBezTo>
                    <a:pt x="6296" y="20094"/>
                    <a:pt x="5057" y="22247"/>
                    <a:pt x="4013" y="24531"/>
                  </a:cubicBezTo>
                  <a:lnTo>
                    <a:pt x="8938" y="29554"/>
                  </a:lnTo>
                  <a:cubicBezTo>
                    <a:pt x="8058" y="31870"/>
                    <a:pt x="7405" y="34284"/>
                    <a:pt x="7014" y="36763"/>
                  </a:cubicBezTo>
                  <a:lnTo>
                    <a:pt x="196" y="38688"/>
                  </a:lnTo>
                  <a:cubicBezTo>
                    <a:pt x="66" y="39927"/>
                    <a:pt x="1" y="41167"/>
                    <a:pt x="1" y="42406"/>
                  </a:cubicBezTo>
                  <a:cubicBezTo>
                    <a:pt x="1" y="43646"/>
                    <a:pt x="66" y="44885"/>
                    <a:pt x="196" y="46125"/>
                  </a:cubicBezTo>
                  <a:lnTo>
                    <a:pt x="7014" y="48050"/>
                  </a:lnTo>
                  <a:cubicBezTo>
                    <a:pt x="7405" y="50529"/>
                    <a:pt x="8058" y="52943"/>
                    <a:pt x="8938" y="55259"/>
                  </a:cubicBezTo>
                  <a:lnTo>
                    <a:pt x="4013" y="60282"/>
                  </a:lnTo>
                  <a:cubicBezTo>
                    <a:pt x="5057" y="62565"/>
                    <a:pt x="6296" y="64718"/>
                    <a:pt x="7699" y="66741"/>
                  </a:cubicBezTo>
                  <a:lnTo>
                    <a:pt x="14549" y="64979"/>
                  </a:lnTo>
                  <a:cubicBezTo>
                    <a:pt x="16115" y="66936"/>
                    <a:pt x="17876" y="68698"/>
                    <a:pt x="19833" y="70264"/>
                  </a:cubicBezTo>
                  <a:lnTo>
                    <a:pt x="18072" y="77114"/>
                  </a:lnTo>
                  <a:cubicBezTo>
                    <a:pt x="20094" y="78517"/>
                    <a:pt x="22247" y="79756"/>
                    <a:pt x="24531" y="80800"/>
                  </a:cubicBezTo>
                  <a:lnTo>
                    <a:pt x="29554" y="75874"/>
                  </a:lnTo>
                  <a:cubicBezTo>
                    <a:pt x="31870" y="76755"/>
                    <a:pt x="34284" y="77407"/>
                    <a:pt x="36763" y="77799"/>
                  </a:cubicBezTo>
                  <a:lnTo>
                    <a:pt x="38688" y="84616"/>
                  </a:lnTo>
                  <a:cubicBezTo>
                    <a:pt x="39927" y="84747"/>
                    <a:pt x="41167" y="84812"/>
                    <a:pt x="42406" y="84812"/>
                  </a:cubicBezTo>
                  <a:cubicBezTo>
                    <a:pt x="43646" y="84812"/>
                    <a:pt x="44885" y="84747"/>
                    <a:pt x="46125" y="84616"/>
                  </a:cubicBezTo>
                  <a:lnTo>
                    <a:pt x="48050" y="77799"/>
                  </a:lnTo>
                  <a:cubicBezTo>
                    <a:pt x="50529" y="77407"/>
                    <a:pt x="52943" y="76755"/>
                    <a:pt x="55259" y="75874"/>
                  </a:cubicBezTo>
                  <a:lnTo>
                    <a:pt x="60282" y="80800"/>
                  </a:lnTo>
                  <a:cubicBezTo>
                    <a:pt x="62565" y="79756"/>
                    <a:pt x="64718" y="78517"/>
                    <a:pt x="66741" y="77114"/>
                  </a:cubicBezTo>
                  <a:lnTo>
                    <a:pt x="64979" y="70264"/>
                  </a:lnTo>
                  <a:cubicBezTo>
                    <a:pt x="66936" y="68698"/>
                    <a:pt x="68698" y="66936"/>
                    <a:pt x="70264" y="64979"/>
                  </a:cubicBezTo>
                  <a:lnTo>
                    <a:pt x="77114" y="66741"/>
                  </a:lnTo>
                  <a:cubicBezTo>
                    <a:pt x="78517" y="64718"/>
                    <a:pt x="79756" y="62565"/>
                    <a:pt x="80800" y="60282"/>
                  </a:cubicBezTo>
                  <a:lnTo>
                    <a:pt x="75874" y="55259"/>
                  </a:lnTo>
                  <a:cubicBezTo>
                    <a:pt x="76755" y="52943"/>
                    <a:pt x="77407" y="50529"/>
                    <a:pt x="77799" y="48050"/>
                  </a:cubicBezTo>
                  <a:lnTo>
                    <a:pt x="84616" y="46125"/>
                  </a:lnTo>
                  <a:cubicBezTo>
                    <a:pt x="84747" y="44885"/>
                    <a:pt x="84812" y="43646"/>
                    <a:pt x="84812" y="42406"/>
                  </a:cubicBezTo>
                  <a:cubicBezTo>
                    <a:pt x="84812" y="41167"/>
                    <a:pt x="84747" y="39927"/>
                    <a:pt x="84616" y="38688"/>
                  </a:cubicBezTo>
                  <a:lnTo>
                    <a:pt x="77799" y="36763"/>
                  </a:lnTo>
                  <a:cubicBezTo>
                    <a:pt x="77407" y="34284"/>
                    <a:pt x="76755" y="31870"/>
                    <a:pt x="75874" y="29554"/>
                  </a:cubicBezTo>
                  <a:lnTo>
                    <a:pt x="80800" y="24531"/>
                  </a:lnTo>
                  <a:cubicBezTo>
                    <a:pt x="79756" y="22247"/>
                    <a:pt x="78517" y="20094"/>
                    <a:pt x="77114" y="18072"/>
                  </a:cubicBezTo>
                  <a:lnTo>
                    <a:pt x="70264" y="19833"/>
                  </a:lnTo>
                  <a:cubicBezTo>
                    <a:pt x="68698" y="17876"/>
                    <a:pt x="66936" y="16115"/>
                    <a:pt x="64979" y="14549"/>
                  </a:cubicBezTo>
                  <a:lnTo>
                    <a:pt x="66741" y="7699"/>
                  </a:lnTo>
                  <a:cubicBezTo>
                    <a:pt x="64718" y="6296"/>
                    <a:pt x="62565" y="5057"/>
                    <a:pt x="60282" y="4013"/>
                  </a:cubicBezTo>
                  <a:lnTo>
                    <a:pt x="55259" y="8938"/>
                  </a:lnTo>
                  <a:cubicBezTo>
                    <a:pt x="52943" y="8058"/>
                    <a:pt x="50529" y="7405"/>
                    <a:pt x="48050" y="7014"/>
                  </a:cubicBezTo>
                  <a:lnTo>
                    <a:pt x="46125" y="196"/>
                  </a:lnTo>
                  <a:cubicBezTo>
                    <a:pt x="44885" y="66"/>
                    <a:pt x="43646" y="1"/>
                    <a:pt x="424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7265719" y="1660368"/>
              <a:ext cx="237763" cy="237763"/>
            </a:xfrm>
            <a:custGeom>
              <a:avLst/>
              <a:gdLst/>
              <a:ahLst/>
              <a:cxnLst/>
              <a:rect l="l" t="t" r="r" b="b"/>
              <a:pathLst>
                <a:path w="19573" h="19573" extrusionOk="0">
                  <a:moveTo>
                    <a:pt x="9787" y="1"/>
                  </a:moveTo>
                  <a:lnTo>
                    <a:pt x="1" y="19573"/>
                  </a:lnTo>
                  <a:lnTo>
                    <a:pt x="19573" y="19573"/>
                  </a:lnTo>
                  <a:lnTo>
                    <a:pt x="9787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7265719" y="1898118"/>
              <a:ext cx="237763" cy="673640"/>
            </a:xfrm>
            <a:custGeom>
              <a:avLst/>
              <a:gdLst/>
              <a:ahLst/>
              <a:cxnLst/>
              <a:rect l="l" t="t" r="r" b="b"/>
              <a:pathLst>
                <a:path w="19573" h="55455" extrusionOk="0">
                  <a:moveTo>
                    <a:pt x="1" y="1"/>
                  </a:moveTo>
                  <a:lnTo>
                    <a:pt x="1" y="55455"/>
                  </a:lnTo>
                  <a:lnTo>
                    <a:pt x="19573" y="3588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6631716" y="1660368"/>
              <a:ext cx="396264" cy="515139"/>
            </a:xfrm>
            <a:custGeom>
              <a:avLst/>
              <a:gdLst/>
              <a:ahLst/>
              <a:cxnLst/>
              <a:rect l="l" t="t" r="r" b="b"/>
              <a:pathLst>
                <a:path w="32621" h="42407" extrusionOk="0">
                  <a:moveTo>
                    <a:pt x="16311" y="1"/>
                  </a:moveTo>
                  <a:lnTo>
                    <a:pt x="1" y="26097"/>
                  </a:lnTo>
                  <a:lnTo>
                    <a:pt x="9787" y="42407"/>
                  </a:lnTo>
                  <a:lnTo>
                    <a:pt x="22835" y="42407"/>
                  </a:lnTo>
                  <a:lnTo>
                    <a:pt x="32621" y="26097"/>
                  </a:lnTo>
                  <a:lnTo>
                    <a:pt x="16311" y="1"/>
                  </a:lnTo>
                  <a:close/>
                </a:path>
              </a:pathLst>
            </a:custGeom>
            <a:solidFill>
              <a:srgbClr val="DED8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6671342" y="2175494"/>
              <a:ext cx="317013" cy="922092"/>
            </a:xfrm>
            <a:custGeom>
              <a:avLst/>
              <a:gdLst/>
              <a:ahLst/>
              <a:cxnLst/>
              <a:rect l="l" t="t" r="r" b="b"/>
              <a:pathLst>
                <a:path w="26097" h="75908" extrusionOk="0">
                  <a:moveTo>
                    <a:pt x="6525" y="1"/>
                  </a:moveTo>
                  <a:lnTo>
                    <a:pt x="1" y="19573"/>
                  </a:lnTo>
                  <a:lnTo>
                    <a:pt x="5644" y="75907"/>
                  </a:lnTo>
                  <a:lnTo>
                    <a:pt x="22117" y="59434"/>
                  </a:lnTo>
                  <a:lnTo>
                    <a:pt x="26097" y="19573"/>
                  </a:lnTo>
                  <a:lnTo>
                    <a:pt x="195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7820471" y="2928372"/>
              <a:ext cx="634014" cy="634014"/>
            </a:xfrm>
            <a:custGeom>
              <a:avLst/>
              <a:gdLst/>
              <a:ahLst/>
              <a:cxnLst/>
              <a:rect l="l" t="t" r="r" b="b"/>
              <a:pathLst>
                <a:path w="52193" h="52193" extrusionOk="0">
                  <a:moveTo>
                    <a:pt x="26096" y="0"/>
                  </a:moveTo>
                  <a:cubicBezTo>
                    <a:pt x="11678" y="0"/>
                    <a:pt x="0" y="11678"/>
                    <a:pt x="0" y="26096"/>
                  </a:cubicBezTo>
                  <a:cubicBezTo>
                    <a:pt x="0" y="40514"/>
                    <a:pt x="11678" y="52192"/>
                    <a:pt x="26096" y="52192"/>
                  </a:cubicBezTo>
                  <a:cubicBezTo>
                    <a:pt x="40514" y="52192"/>
                    <a:pt x="52192" y="40514"/>
                    <a:pt x="52192" y="26096"/>
                  </a:cubicBezTo>
                  <a:cubicBezTo>
                    <a:pt x="52192" y="11678"/>
                    <a:pt x="40514" y="0"/>
                    <a:pt x="26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7899721" y="2928372"/>
              <a:ext cx="277388" cy="356638"/>
            </a:xfrm>
            <a:custGeom>
              <a:avLst/>
              <a:gdLst/>
              <a:ahLst/>
              <a:cxnLst/>
              <a:rect l="l" t="t" r="r" b="b"/>
              <a:pathLst>
                <a:path w="22835" h="29359" extrusionOk="0">
                  <a:moveTo>
                    <a:pt x="16310" y="0"/>
                  </a:moveTo>
                  <a:lnTo>
                    <a:pt x="16310" y="22834"/>
                  </a:lnTo>
                  <a:lnTo>
                    <a:pt x="0" y="22834"/>
                  </a:lnTo>
                  <a:lnTo>
                    <a:pt x="0" y="29358"/>
                  </a:lnTo>
                  <a:lnTo>
                    <a:pt x="22834" y="29358"/>
                  </a:lnTo>
                  <a:lnTo>
                    <a:pt x="228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8058222" y="3166123"/>
              <a:ext cx="158513" cy="158513"/>
            </a:xfrm>
            <a:custGeom>
              <a:avLst/>
              <a:gdLst/>
              <a:ahLst/>
              <a:cxnLst/>
              <a:rect l="l" t="t" r="r" b="b"/>
              <a:pathLst>
                <a:path w="13049" h="13049" extrusionOk="0">
                  <a:moveTo>
                    <a:pt x="6524" y="0"/>
                  </a:moveTo>
                  <a:cubicBezTo>
                    <a:pt x="2936" y="0"/>
                    <a:pt x="0" y="2936"/>
                    <a:pt x="0" y="6524"/>
                  </a:cubicBezTo>
                  <a:cubicBezTo>
                    <a:pt x="0" y="10113"/>
                    <a:pt x="2936" y="13048"/>
                    <a:pt x="6524" y="13048"/>
                  </a:cubicBezTo>
                  <a:cubicBezTo>
                    <a:pt x="10113" y="13048"/>
                    <a:pt x="13048" y="10113"/>
                    <a:pt x="13048" y="6524"/>
                  </a:cubicBezTo>
                  <a:cubicBezTo>
                    <a:pt x="13048" y="2936"/>
                    <a:pt x="10113" y="0"/>
                    <a:pt x="65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6790217" y="1660368"/>
              <a:ext cx="79262" cy="317013"/>
            </a:xfrm>
            <a:custGeom>
              <a:avLst/>
              <a:gdLst/>
              <a:ahLst/>
              <a:cxnLst/>
              <a:rect l="l" t="t" r="r" b="b"/>
              <a:pathLst>
                <a:path w="6525" h="26097" extrusionOk="0">
                  <a:moveTo>
                    <a:pt x="3263" y="1"/>
                  </a:moveTo>
                  <a:lnTo>
                    <a:pt x="1" y="5220"/>
                  </a:lnTo>
                  <a:lnTo>
                    <a:pt x="1" y="26097"/>
                  </a:lnTo>
                  <a:lnTo>
                    <a:pt x="6525" y="26097"/>
                  </a:lnTo>
                  <a:lnTo>
                    <a:pt x="6525" y="5220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6841334" y="2939864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00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6960209" y="2820988"/>
              <a:ext cx="135141" cy="135129"/>
            </a:xfrm>
            <a:custGeom>
              <a:avLst/>
              <a:gdLst/>
              <a:ahLst/>
              <a:cxnLst/>
              <a:rect l="l" t="t" r="r" b="b"/>
              <a:pathLst>
                <a:path w="11125" h="11124" extrusionOk="0">
                  <a:moveTo>
                    <a:pt x="4600" y="0"/>
                  </a:moveTo>
                  <a:lnTo>
                    <a:pt x="1" y="4632"/>
                  </a:lnTo>
                  <a:lnTo>
                    <a:pt x="6525" y="11124"/>
                  </a:lnTo>
                  <a:lnTo>
                    <a:pt x="11124" y="6524"/>
                  </a:lnTo>
                  <a:lnTo>
                    <a:pt x="4600" y="0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7079085" y="2702113"/>
              <a:ext cx="135141" cy="135530"/>
            </a:xfrm>
            <a:custGeom>
              <a:avLst/>
              <a:gdLst/>
              <a:ahLst/>
              <a:cxnLst/>
              <a:rect l="l" t="t" r="r" b="b"/>
              <a:pathLst>
                <a:path w="11125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6"/>
                  </a:lnTo>
                  <a:lnTo>
                    <a:pt x="11124" y="6524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7197960" y="258323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7316835" y="2464362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7435711" y="2345487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5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7554586" y="2226611"/>
              <a:ext cx="135129" cy="135530"/>
            </a:xfrm>
            <a:custGeom>
              <a:avLst/>
              <a:gdLst/>
              <a:ahLst/>
              <a:cxnLst/>
              <a:rect l="l" t="t" r="r" b="b"/>
              <a:pathLst>
                <a:path w="11124" h="11157" extrusionOk="0">
                  <a:moveTo>
                    <a:pt x="4600" y="1"/>
                  </a:moveTo>
                  <a:lnTo>
                    <a:pt x="1" y="4633"/>
                  </a:lnTo>
                  <a:lnTo>
                    <a:pt x="6524" y="11157"/>
                  </a:lnTo>
                  <a:lnTo>
                    <a:pt x="11124" y="6525"/>
                  </a:lnTo>
                  <a:lnTo>
                    <a:pt x="4600" y="1"/>
                  </a:lnTo>
                  <a:close/>
                </a:path>
              </a:pathLst>
            </a:custGeom>
            <a:solidFill>
              <a:srgbClr val="6F3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6354340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6512841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6671342" y="3364249"/>
              <a:ext cx="79262" cy="79262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1" y="0"/>
                  </a:moveTo>
                  <a:lnTo>
                    <a:pt x="1" y="6524"/>
                  </a:lnTo>
                  <a:lnTo>
                    <a:pt x="6525" y="65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rgbClr val="1B9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54"/>
          <p:cNvGrpSpPr/>
          <p:nvPr/>
        </p:nvGrpSpPr>
        <p:grpSpPr>
          <a:xfrm>
            <a:off x="2598300" y="1013625"/>
            <a:ext cx="95400" cy="3116250"/>
            <a:chOff x="4524300" y="1013625"/>
            <a:chExt cx="95400" cy="3116250"/>
          </a:xfrm>
          <a:solidFill>
            <a:schemeClr val="tx1"/>
          </a:solidFill>
        </p:grpSpPr>
        <p:sp>
          <p:nvSpPr>
            <p:cNvPr id="1369" name="Google Shape;1369;p54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4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4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4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4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4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4231DE-9E22-BDFA-A3B9-987D53E93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70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KIẾN TRÚC HỆ THỐNG – SYSTEM ARCHITECTURE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D90520-547B-1EA7-BAC3-5288E811C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598CE3EE-6719-463E-0250-1AFB2ED4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33" y="1093367"/>
            <a:ext cx="7031059" cy="381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3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155652-DA45-7967-B6D3-F53CF23F29C2}"/>
              </a:ext>
            </a:extLst>
          </p:cNvPr>
          <p:cNvSpPr/>
          <p:nvPr/>
        </p:nvSpPr>
        <p:spPr>
          <a:xfrm>
            <a:off x="2185986" y="1252912"/>
            <a:ext cx="4772025" cy="33676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Google Shape;850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CẤU TRÚC LỚP MẠNG - NETWORK STACK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45CD50-7986-CC10-6704-1E0A7FD3C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6045A-E409-4625-8801-6F97484582CE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picture containing text, screenshot, number, design&#10;&#10;Description automatically generated">
            <a:extLst>
              <a:ext uri="{FF2B5EF4-FFF2-40B4-BE49-F238E27FC236}">
                <a16:creationId xmlns:a16="http://schemas.microsoft.com/office/drawing/2014/main" id="{650321CC-042F-6CCE-3FCB-D2191E8FF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16" y="540000"/>
            <a:ext cx="6277763" cy="479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21142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1100</Words>
  <Application>Microsoft Office PowerPoint</Application>
  <PresentationFormat>On-screen Show (16:9)</PresentationFormat>
  <Paragraphs>176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Oswald</vt:lpstr>
      <vt:lpstr>Arial</vt:lpstr>
      <vt:lpstr>Calibri</vt:lpstr>
      <vt:lpstr>Roboto</vt:lpstr>
      <vt:lpstr>Raleway</vt:lpstr>
      <vt:lpstr>Software Development Bussines Plan by Slidesgo</vt:lpstr>
      <vt:lpstr>Báo cáo Đồ án Cuối kỳ</vt:lpstr>
      <vt:lpstr>NHÓM 01</vt:lpstr>
      <vt:lpstr>TABLE OF CONTENTS</vt:lpstr>
      <vt:lpstr>01</vt:lpstr>
      <vt:lpstr>GIỚI THIỆU VỀ ỨNG DỤNG</vt:lpstr>
      <vt:lpstr>CÁC CÔNG NGHỆ SỬ DỤNG</vt:lpstr>
      <vt:lpstr>02</vt:lpstr>
      <vt:lpstr>KIẾN TRÚC HỆ THỐNG – SYSTEM ARCHITECTURE</vt:lpstr>
      <vt:lpstr>CẤU TRÚC LỚP MẠNG - NETWORK STACK</vt:lpstr>
      <vt:lpstr>CẤU TRÚC THÔNG ĐIỆP – MESSAGE STRUCTURE</vt:lpstr>
      <vt:lpstr>CẤU TRÚC THÔNG ĐIỆP – MESSAGE STRUCTURE</vt:lpstr>
      <vt:lpstr>CẤU TRÚC THÔNG ĐIỆP – MESSAGE STRUCTURE</vt:lpstr>
      <vt:lpstr>CẤU TRÚC THÔNG ĐIỆP – MESSAGE STRUCTURE</vt:lpstr>
      <vt:lpstr>CẤU TRÚC THÔNG ĐIỆP – MESSAGE STRUCTURE</vt:lpstr>
      <vt:lpstr>BIỂU ĐỒ CA SỬ DỤNG - USE CASE DIAGRAM</vt:lpstr>
      <vt:lpstr>LUỒNG CỦA ỨNG DỤNG – SEQUENCE DIAGRAM</vt:lpstr>
      <vt:lpstr>03</vt:lpstr>
      <vt:lpstr>01. ĐĂNG NHẬP, ĐĂNG KÝ</vt:lpstr>
      <vt:lpstr>01. ĐĂNG NHẬP, ĐĂNG KÝ</vt:lpstr>
      <vt:lpstr>02. CẬP NHẬT THÔNG TIN NGƯỜI DÙNG</vt:lpstr>
      <vt:lpstr>02. CẬP NHẬT THÔNG TIN NGƯỜI DÙNG</vt:lpstr>
      <vt:lpstr>03. LẤY DỮ LIỆU CỦA ĐƠN HÀNG</vt:lpstr>
      <vt:lpstr>03. LẤY DỮ LIỆU CỦA ĐƠN HÀNG</vt:lpstr>
      <vt:lpstr>04. TẠO MỚI DỮ LIỆU ĐƠN HÀNG</vt:lpstr>
      <vt:lpstr>04. TẠO MỚI DỮ LIỆU ĐƠN HÀNG</vt:lpstr>
      <vt:lpstr>05. CẬP NHẬT ĐƠN HÀNG</vt:lpstr>
      <vt:lpstr>05. CẬP NHẬT ĐƠN HÀNG</vt:lpstr>
      <vt:lpstr>06. HIỂN THỊ CÂY HÀNH TRÌNH</vt:lpstr>
      <vt:lpstr>06. HIỂN THỊ CÂY HÀNH TRÌNH</vt:lpstr>
      <vt:lpstr>07. THU TIỀN  GIAO HÀNG</vt:lpstr>
      <vt:lpstr>PowerPoint Presentation</vt:lpstr>
      <vt:lpstr>08. HỦY ĐƠN HÀNG</vt:lpstr>
      <vt:lpstr>09. ĐÁNH GIÁ DỊCH VỤ</vt:lpstr>
      <vt:lpstr>04</vt:lpstr>
      <vt:lpstr>200+ commits</vt:lpstr>
      <vt:lpstr>PHÂN CÔNG CÔNG VIỆC</vt:lpstr>
      <vt:lpstr>MỨC ĐỘ HOÀN THIỆN ĐỒ ÁN</vt:lpstr>
      <vt:lpstr>HƯỚNG PHÁT TRIỂN KẾ TIẾP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Cuối kỳ</dc:title>
  <cp:lastModifiedBy>thuận tống</cp:lastModifiedBy>
  <cp:revision>1</cp:revision>
  <dcterms:modified xsi:type="dcterms:W3CDTF">2023-06-13T10:33:49Z</dcterms:modified>
</cp:coreProperties>
</file>